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67" r:id="rId4"/>
    <p:sldMasterId id="2147483675" r:id="rId5"/>
  </p:sldMasterIdLst>
  <p:notesMasterIdLst>
    <p:notesMasterId r:id="rId28"/>
  </p:notesMasterIdLst>
  <p:handoutMasterIdLst>
    <p:handoutMasterId r:id="rId29"/>
  </p:handoutMasterIdLst>
  <p:sldIdLst>
    <p:sldId id="310" r:id="rId6"/>
    <p:sldId id="367" r:id="rId7"/>
    <p:sldId id="357" r:id="rId8"/>
    <p:sldId id="368" r:id="rId9"/>
    <p:sldId id="362" r:id="rId10"/>
    <p:sldId id="371" r:id="rId11"/>
    <p:sldId id="369" r:id="rId12"/>
    <p:sldId id="311" r:id="rId13"/>
    <p:sldId id="350" r:id="rId14"/>
    <p:sldId id="359" r:id="rId15"/>
    <p:sldId id="309" r:id="rId16"/>
    <p:sldId id="323" r:id="rId17"/>
    <p:sldId id="269" r:id="rId18"/>
    <p:sldId id="372" r:id="rId19"/>
    <p:sldId id="373" r:id="rId20"/>
    <p:sldId id="374" r:id="rId21"/>
    <p:sldId id="317" r:id="rId22"/>
    <p:sldId id="361" r:id="rId23"/>
    <p:sldId id="306" r:id="rId24"/>
    <p:sldId id="319" r:id="rId25"/>
    <p:sldId id="320" r:id="rId26"/>
    <p:sldId id="358" r:id="rId27"/>
  </p:sldIdLst>
  <p:sldSz cx="12192000" cy="6858000"/>
  <p:notesSz cx="6797675" cy="99266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Naamloze sectie" id="{0950C21A-9BC9-4AFD-8D76-40232ACE180E}">
          <p14:sldIdLst>
            <p14:sldId id="310"/>
            <p14:sldId id="367"/>
            <p14:sldId id="357"/>
            <p14:sldId id="368"/>
            <p14:sldId id="362"/>
            <p14:sldId id="371"/>
            <p14:sldId id="369"/>
            <p14:sldId id="311"/>
            <p14:sldId id="350"/>
            <p14:sldId id="359"/>
            <p14:sldId id="309"/>
            <p14:sldId id="323"/>
            <p14:sldId id="269"/>
            <p14:sldId id="372"/>
            <p14:sldId id="373"/>
            <p14:sldId id="374"/>
            <p14:sldId id="317"/>
            <p14:sldId id="361"/>
            <p14:sldId id="306"/>
            <p14:sldId id="319"/>
            <p14:sldId id="320"/>
            <p14:sldId id="35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ancke" initials="f" lastIdx="6" clrIdx="0">
    <p:extLst>
      <p:ext uri="{19B8F6BF-5375-455C-9EA6-DF929625EA0E}">
        <p15:presenceInfo xmlns:p15="http://schemas.microsoft.com/office/powerpoint/2012/main" userId="franck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A800"/>
    <a:srgbClr val="4C8C32"/>
    <a:srgbClr val="81BB25"/>
    <a:srgbClr val="EA540C"/>
    <a:srgbClr val="0076BF"/>
    <a:srgbClr val="004E70"/>
    <a:srgbClr val="3B6F1C"/>
    <a:srgbClr val="56287A"/>
    <a:srgbClr val="D324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BE19FA-EC8D-4B21-B044-72511E374D8B}" v="68" dt="2023-04-05T13:53:55.3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ijl, gemiddeld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26" autoAdjust="0"/>
    <p:restoredTop sz="92173" autoAdjust="0"/>
  </p:normalViewPr>
  <p:slideViewPr>
    <p:cSldViewPr snapToGrid="0" snapToObjects="1">
      <p:cViewPr varScale="1">
        <p:scale>
          <a:sx n="77" d="100"/>
          <a:sy n="77" d="100"/>
        </p:scale>
        <p:origin x="902" y="-4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36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rnelissen, M.J. (Marijke)" userId="f80d9366-40f5-44ed-8872-7d2ad9dd478b" providerId="ADAL" clId="{69BE19FA-EC8D-4B21-B044-72511E374D8B}"/>
    <pc:docChg chg="undo custSel addSld delSld modSld sldOrd modSection">
      <pc:chgData name="Cornelissen, M.J. (Marijke)" userId="f80d9366-40f5-44ed-8872-7d2ad9dd478b" providerId="ADAL" clId="{69BE19FA-EC8D-4B21-B044-72511E374D8B}" dt="2023-04-05T14:01:28.043" v="687" actId="1076"/>
      <pc:docMkLst>
        <pc:docMk/>
      </pc:docMkLst>
      <pc:sldChg chg="addSp delSp modSp mod ord modTransition chgLayout">
        <pc:chgData name="Cornelissen, M.J. (Marijke)" userId="f80d9366-40f5-44ed-8872-7d2ad9dd478b" providerId="ADAL" clId="{69BE19FA-EC8D-4B21-B044-72511E374D8B}" dt="2023-04-05T13:52:41.067" v="612"/>
        <pc:sldMkLst>
          <pc:docMk/>
          <pc:sldMk cId="3985584426" sldId="269"/>
        </pc:sldMkLst>
        <pc:spChg chg="add del mod">
          <ac:chgData name="Cornelissen, M.J. (Marijke)" userId="f80d9366-40f5-44ed-8872-7d2ad9dd478b" providerId="ADAL" clId="{69BE19FA-EC8D-4B21-B044-72511E374D8B}" dt="2023-04-05T10:04:27.785" v="130" actId="700"/>
          <ac:spMkLst>
            <pc:docMk/>
            <pc:sldMk cId="3985584426" sldId="269"/>
            <ac:spMk id="3" creationId="{98AB1CEB-0F9C-F25B-0085-811D3DCC2037}"/>
          </ac:spMkLst>
        </pc:spChg>
        <pc:spChg chg="add del mod ord">
          <ac:chgData name="Cornelissen, M.J. (Marijke)" userId="f80d9366-40f5-44ed-8872-7d2ad9dd478b" providerId="ADAL" clId="{69BE19FA-EC8D-4B21-B044-72511E374D8B}" dt="2023-04-05T10:04:53.948" v="132"/>
          <ac:spMkLst>
            <pc:docMk/>
            <pc:sldMk cId="3985584426" sldId="269"/>
            <ac:spMk id="4" creationId="{EA16391B-2B95-EE3E-405D-AE955FC724F7}"/>
          </ac:spMkLst>
        </pc:spChg>
        <pc:spChg chg="mod ord">
          <ac:chgData name="Cornelissen, M.J. (Marijke)" userId="f80d9366-40f5-44ed-8872-7d2ad9dd478b" providerId="ADAL" clId="{69BE19FA-EC8D-4B21-B044-72511E374D8B}" dt="2023-04-05T10:04:42.808" v="131"/>
          <ac:spMkLst>
            <pc:docMk/>
            <pc:sldMk cId="3985584426" sldId="269"/>
            <ac:spMk id="7" creationId="{3BA5EDCB-17B7-4234-AF6D-B597BC63AE73}"/>
          </ac:spMkLst>
        </pc:spChg>
        <pc:spChg chg="add mod">
          <ac:chgData name="Cornelissen, M.J. (Marijke)" userId="f80d9366-40f5-44ed-8872-7d2ad9dd478b" providerId="ADAL" clId="{69BE19FA-EC8D-4B21-B044-72511E374D8B}" dt="2023-04-05T10:11:42.256" v="180" actId="1076"/>
          <ac:spMkLst>
            <pc:docMk/>
            <pc:sldMk cId="3985584426" sldId="269"/>
            <ac:spMk id="9" creationId="{41EE7FED-51BD-A900-F5F0-8725E8F7EBB5}"/>
          </ac:spMkLst>
        </pc:spChg>
        <pc:spChg chg="add del mod">
          <ac:chgData name="Cornelissen, M.J. (Marijke)" userId="f80d9366-40f5-44ed-8872-7d2ad9dd478b" providerId="ADAL" clId="{69BE19FA-EC8D-4B21-B044-72511E374D8B}" dt="2023-04-05T10:16:13.489" v="181" actId="478"/>
          <ac:spMkLst>
            <pc:docMk/>
            <pc:sldMk cId="3985584426" sldId="269"/>
            <ac:spMk id="12" creationId="{39002067-1B5B-9EA7-1FC5-3BB7C96C3344}"/>
          </ac:spMkLst>
        </pc:spChg>
        <pc:picChg chg="add mod">
          <ac:chgData name="Cornelissen, M.J. (Marijke)" userId="f80d9366-40f5-44ed-8872-7d2ad9dd478b" providerId="ADAL" clId="{69BE19FA-EC8D-4B21-B044-72511E374D8B}" dt="2023-04-05T10:05:03.341" v="133" actId="1076"/>
          <ac:picMkLst>
            <pc:docMk/>
            <pc:sldMk cId="3985584426" sldId="269"/>
            <ac:picMk id="5" creationId="{1754F12E-9794-BFCA-8042-D56294882CC8}"/>
          </ac:picMkLst>
        </pc:picChg>
        <pc:picChg chg="del">
          <ac:chgData name="Cornelissen, M.J. (Marijke)" userId="f80d9366-40f5-44ed-8872-7d2ad9dd478b" providerId="ADAL" clId="{69BE19FA-EC8D-4B21-B044-72511E374D8B}" dt="2023-04-05T10:04:00.500" v="129" actId="478"/>
          <ac:picMkLst>
            <pc:docMk/>
            <pc:sldMk cId="3985584426" sldId="269"/>
            <ac:picMk id="8" creationId="{7A20FDB5-2C30-4DAF-8EF0-33276AB34D80}"/>
          </ac:picMkLst>
        </pc:picChg>
        <pc:picChg chg="add mod">
          <ac:chgData name="Cornelissen, M.J. (Marijke)" userId="f80d9366-40f5-44ed-8872-7d2ad9dd478b" providerId="ADAL" clId="{69BE19FA-EC8D-4B21-B044-72511E374D8B}" dt="2023-04-05T10:11:40.619" v="179" actId="1076"/>
          <ac:picMkLst>
            <pc:docMk/>
            <pc:sldMk cId="3985584426" sldId="269"/>
            <ac:picMk id="11" creationId="{B6FB1511-F821-A48C-8212-0C20CCA58437}"/>
          </ac:picMkLst>
        </pc:picChg>
      </pc:sldChg>
      <pc:sldChg chg="modTransition">
        <pc:chgData name="Cornelissen, M.J. (Marijke)" userId="f80d9366-40f5-44ed-8872-7d2ad9dd478b" providerId="ADAL" clId="{69BE19FA-EC8D-4B21-B044-72511E374D8B}" dt="2023-04-05T13:53:28.430" v="625"/>
        <pc:sldMkLst>
          <pc:docMk/>
          <pc:sldMk cId="1630450232" sldId="306"/>
        </pc:sldMkLst>
      </pc:sldChg>
      <pc:sldChg chg="del">
        <pc:chgData name="Cornelissen, M.J. (Marijke)" userId="f80d9366-40f5-44ed-8872-7d2ad9dd478b" providerId="ADAL" clId="{69BE19FA-EC8D-4B21-B044-72511E374D8B}" dt="2023-04-05T10:22:47.582" v="182" actId="2696"/>
        <pc:sldMkLst>
          <pc:docMk/>
          <pc:sldMk cId="782392843" sldId="307"/>
        </pc:sldMkLst>
      </pc:sldChg>
      <pc:sldChg chg="addSp delSp modSp mod modTransition chgLayout">
        <pc:chgData name="Cornelissen, M.J. (Marijke)" userId="f80d9366-40f5-44ed-8872-7d2ad9dd478b" providerId="ADAL" clId="{69BE19FA-EC8D-4B21-B044-72511E374D8B}" dt="2023-04-05T13:52:29.562" v="608"/>
        <pc:sldMkLst>
          <pc:docMk/>
          <pc:sldMk cId="2331464622" sldId="309"/>
        </pc:sldMkLst>
        <pc:spChg chg="mod ord">
          <ac:chgData name="Cornelissen, M.J. (Marijke)" userId="f80d9366-40f5-44ed-8872-7d2ad9dd478b" providerId="ADAL" clId="{69BE19FA-EC8D-4B21-B044-72511E374D8B}" dt="2023-04-05T11:10:32.168" v="338" actId="700"/>
          <ac:spMkLst>
            <pc:docMk/>
            <pc:sldMk cId="2331464622" sldId="309"/>
            <ac:spMk id="2" creationId="{00000000-0000-0000-0000-000000000000}"/>
          </ac:spMkLst>
        </pc:spChg>
        <pc:spChg chg="mod ord">
          <ac:chgData name="Cornelissen, M.J. (Marijke)" userId="f80d9366-40f5-44ed-8872-7d2ad9dd478b" providerId="ADAL" clId="{69BE19FA-EC8D-4B21-B044-72511E374D8B}" dt="2023-04-05T11:10:32.168" v="338" actId="700"/>
          <ac:spMkLst>
            <pc:docMk/>
            <pc:sldMk cId="2331464622" sldId="309"/>
            <ac:spMk id="3" creationId="{A0636662-A97E-ED41-AEFA-08FB7AB09593}"/>
          </ac:spMkLst>
        </pc:spChg>
        <pc:spChg chg="add del mod ord">
          <ac:chgData name="Cornelissen, M.J. (Marijke)" userId="f80d9366-40f5-44ed-8872-7d2ad9dd478b" providerId="ADAL" clId="{69BE19FA-EC8D-4B21-B044-72511E374D8B}" dt="2023-04-05T11:10:35.030" v="339" actId="22"/>
          <ac:spMkLst>
            <pc:docMk/>
            <pc:sldMk cId="2331464622" sldId="309"/>
            <ac:spMk id="7" creationId="{526789D0-D5F5-06FA-29C2-1EEDD589ACE3}"/>
          </ac:spMkLst>
        </pc:spChg>
        <pc:picChg chg="del">
          <ac:chgData name="Cornelissen, M.J. (Marijke)" userId="f80d9366-40f5-44ed-8872-7d2ad9dd478b" providerId="ADAL" clId="{69BE19FA-EC8D-4B21-B044-72511E374D8B}" dt="2023-04-05T11:09:58.380" v="333" actId="478"/>
          <ac:picMkLst>
            <pc:docMk/>
            <pc:sldMk cId="2331464622" sldId="309"/>
            <ac:picMk id="5" creationId="{B383D340-EECA-494D-A326-3C4AADBEA2D3}"/>
          </ac:picMkLst>
        </pc:picChg>
        <pc:picChg chg="add del mod">
          <ac:chgData name="Cornelissen, M.J. (Marijke)" userId="f80d9366-40f5-44ed-8872-7d2ad9dd478b" providerId="ADAL" clId="{69BE19FA-EC8D-4B21-B044-72511E374D8B}" dt="2023-04-05T11:10:21.942" v="337" actId="22"/>
          <ac:picMkLst>
            <pc:docMk/>
            <pc:sldMk cId="2331464622" sldId="309"/>
            <ac:picMk id="6" creationId="{D1FCEE37-8ABC-069E-04CB-E3F8598341BE}"/>
          </ac:picMkLst>
        </pc:picChg>
        <pc:picChg chg="add mod ord">
          <ac:chgData name="Cornelissen, M.J. (Marijke)" userId="f80d9366-40f5-44ed-8872-7d2ad9dd478b" providerId="ADAL" clId="{69BE19FA-EC8D-4B21-B044-72511E374D8B}" dt="2023-04-05T11:10:35.030" v="339" actId="22"/>
          <ac:picMkLst>
            <pc:docMk/>
            <pc:sldMk cId="2331464622" sldId="309"/>
            <ac:picMk id="9" creationId="{85C347EA-2000-63D7-FC22-6544B6C52A4D}"/>
          </ac:picMkLst>
        </pc:picChg>
      </pc:sldChg>
      <pc:sldChg chg="modSp mod modTransition">
        <pc:chgData name="Cornelissen, M.J. (Marijke)" userId="f80d9366-40f5-44ed-8872-7d2ad9dd478b" providerId="ADAL" clId="{69BE19FA-EC8D-4B21-B044-72511E374D8B}" dt="2023-04-05T13:51:25.086" v="587"/>
        <pc:sldMkLst>
          <pc:docMk/>
          <pc:sldMk cId="811669607" sldId="310"/>
        </pc:sldMkLst>
        <pc:spChg chg="mod">
          <ac:chgData name="Cornelissen, M.J. (Marijke)" userId="f80d9366-40f5-44ed-8872-7d2ad9dd478b" providerId="ADAL" clId="{69BE19FA-EC8D-4B21-B044-72511E374D8B}" dt="2023-04-05T13:42:28.858" v="494" actId="255"/>
          <ac:spMkLst>
            <pc:docMk/>
            <pc:sldMk cId="811669607" sldId="310"/>
            <ac:spMk id="19" creationId="{EE720574-FD4D-4555-BF79-789E49F93D5C}"/>
          </ac:spMkLst>
        </pc:spChg>
      </pc:sldChg>
      <pc:sldChg chg="modTransition">
        <pc:chgData name="Cornelissen, M.J. (Marijke)" userId="f80d9366-40f5-44ed-8872-7d2ad9dd478b" providerId="ADAL" clId="{69BE19FA-EC8D-4B21-B044-72511E374D8B}" dt="2023-04-05T13:52:13.314" v="601"/>
        <pc:sldMkLst>
          <pc:docMk/>
          <pc:sldMk cId="1779499985" sldId="311"/>
        </pc:sldMkLst>
      </pc:sldChg>
      <pc:sldChg chg="modSp mod ord modTransition">
        <pc:chgData name="Cornelissen, M.J. (Marijke)" userId="f80d9366-40f5-44ed-8872-7d2ad9dd478b" providerId="ADAL" clId="{69BE19FA-EC8D-4B21-B044-72511E374D8B}" dt="2023-04-05T13:53:08.240" v="620"/>
        <pc:sldMkLst>
          <pc:docMk/>
          <pc:sldMk cId="3622894173" sldId="317"/>
        </pc:sldMkLst>
        <pc:spChg chg="mod">
          <ac:chgData name="Cornelissen, M.J. (Marijke)" userId="f80d9366-40f5-44ed-8872-7d2ad9dd478b" providerId="ADAL" clId="{69BE19FA-EC8D-4B21-B044-72511E374D8B}" dt="2023-04-05T10:31:42.029" v="331" actId="20577"/>
          <ac:spMkLst>
            <pc:docMk/>
            <pc:sldMk cId="3622894173" sldId="317"/>
            <ac:spMk id="5" creationId="{3BD3CD55-2D82-7249-8275-D1DC16B4B354}"/>
          </ac:spMkLst>
        </pc:spChg>
      </pc:sldChg>
      <pc:sldChg chg="addSp delSp modSp mod modTransition">
        <pc:chgData name="Cornelissen, M.J. (Marijke)" userId="f80d9366-40f5-44ed-8872-7d2ad9dd478b" providerId="ADAL" clId="{69BE19FA-EC8D-4B21-B044-72511E374D8B}" dt="2023-04-05T13:53:38.695" v="627"/>
        <pc:sldMkLst>
          <pc:docMk/>
          <pc:sldMk cId="513875868" sldId="319"/>
        </pc:sldMkLst>
        <pc:spChg chg="mod">
          <ac:chgData name="Cornelissen, M.J. (Marijke)" userId="f80d9366-40f5-44ed-8872-7d2ad9dd478b" providerId="ADAL" clId="{69BE19FA-EC8D-4B21-B044-72511E374D8B}" dt="2023-04-05T13:48:51.851" v="579" actId="20577"/>
          <ac:spMkLst>
            <pc:docMk/>
            <pc:sldMk cId="513875868" sldId="319"/>
            <ac:spMk id="5" creationId="{3BD3CD55-2D82-7249-8275-D1DC16B4B354}"/>
          </ac:spMkLst>
        </pc:spChg>
        <pc:spChg chg="add del mod">
          <ac:chgData name="Cornelissen, M.J. (Marijke)" userId="f80d9366-40f5-44ed-8872-7d2ad9dd478b" providerId="ADAL" clId="{69BE19FA-EC8D-4B21-B044-72511E374D8B}" dt="2023-04-05T13:49:50.606" v="583" actId="478"/>
          <ac:spMkLst>
            <pc:docMk/>
            <pc:sldMk cId="513875868" sldId="319"/>
            <ac:spMk id="7" creationId="{F05B3C1A-5490-1ADA-5386-1AA4395D1E74}"/>
          </ac:spMkLst>
        </pc:spChg>
        <pc:picChg chg="add mod">
          <ac:chgData name="Cornelissen, M.J. (Marijke)" userId="f80d9366-40f5-44ed-8872-7d2ad9dd478b" providerId="ADAL" clId="{69BE19FA-EC8D-4B21-B044-72511E374D8B}" dt="2023-04-05T13:49:46.881" v="582" actId="1076"/>
          <ac:picMkLst>
            <pc:docMk/>
            <pc:sldMk cId="513875868" sldId="319"/>
            <ac:picMk id="6" creationId="{3A192E36-10CA-859C-786E-C1A85AFEF7EB}"/>
          </ac:picMkLst>
        </pc:picChg>
      </pc:sldChg>
      <pc:sldChg chg="modTransition">
        <pc:chgData name="Cornelissen, M.J. (Marijke)" userId="f80d9366-40f5-44ed-8872-7d2ad9dd478b" providerId="ADAL" clId="{69BE19FA-EC8D-4B21-B044-72511E374D8B}" dt="2023-04-05T13:53:45.222" v="629"/>
        <pc:sldMkLst>
          <pc:docMk/>
          <pc:sldMk cId="1076446097" sldId="320"/>
        </pc:sldMkLst>
      </pc:sldChg>
      <pc:sldChg chg="addSp delSp modSp mod modTransition">
        <pc:chgData name="Cornelissen, M.J. (Marijke)" userId="f80d9366-40f5-44ed-8872-7d2ad9dd478b" providerId="ADAL" clId="{69BE19FA-EC8D-4B21-B044-72511E374D8B}" dt="2023-04-05T13:57:46.685" v="654" actId="1076"/>
        <pc:sldMkLst>
          <pc:docMk/>
          <pc:sldMk cId="1515400597" sldId="323"/>
        </pc:sldMkLst>
        <pc:spChg chg="mod">
          <ac:chgData name="Cornelissen, M.J. (Marijke)" userId="f80d9366-40f5-44ed-8872-7d2ad9dd478b" providerId="ADAL" clId="{69BE19FA-EC8D-4B21-B044-72511E374D8B}" dt="2023-04-05T13:35:33.269" v="445" actId="20577"/>
          <ac:spMkLst>
            <pc:docMk/>
            <pc:sldMk cId="1515400597" sldId="323"/>
            <ac:spMk id="6" creationId="{00000000-0000-0000-0000-000000000000}"/>
          </ac:spMkLst>
        </pc:spChg>
        <pc:spChg chg="mod">
          <ac:chgData name="Cornelissen, M.J. (Marijke)" userId="f80d9366-40f5-44ed-8872-7d2ad9dd478b" providerId="ADAL" clId="{69BE19FA-EC8D-4B21-B044-72511E374D8B}" dt="2023-04-05T13:57:46.685" v="654" actId="1076"/>
          <ac:spMkLst>
            <pc:docMk/>
            <pc:sldMk cId="1515400597" sldId="323"/>
            <ac:spMk id="39" creationId="{5DFDC489-5658-412E-937B-844BC3A9DBB0}"/>
          </ac:spMkLst>
        </pc:spChg>
        <pc:graphicFrameChg chg="add mod modGraphic">
          <ac:chgData name="Cornelissen, M.J. (Marijke)" userId="f80d9366-40f5-44ed-8872-7d2ad9dd478b" providerId="ADAL" clId="{69BE19FA-EC8D-4B21-B044-72511E374D8B}" dt="2023-04-05T11:28:32.587" v="365" actId="14100"/>
          <ac:graphicFrameMkLst>
            <pc:docMk/>
            <pc:sldMk cId="1515400597" sldId="323"/>
            <ac:graphicFrameMk id="2" creationId="{0BACFB76-15FD-FE51-C959-1843923E7FFB}"/>
          </ac:graphicFrameMkLst>
        </pc:graphicFrameChg>
        <pc:picChg chg="del">
          <ac:chgData name="Cornelissen, M.J. (Marijke)" userId="f80d9366-40f5-44ed-8872-7d2ad9dd478b" providerId="ADAL" clId="{69BE19FA-EC8D-4B21-B044-72511E374D8B}" dt="2023-04-05T11:15:22.668" v="341" actId="478"/>
          <ac:picMkLst>
            <pc:docMk/>
            <pc:sldMk cId="1515400597" sldId="323"/>
            <ac:picMk id="3" creationId="{F3F0DDBB-8F19-4D86-AD15-A0F51C38C160}"/>
          </ac:picMkLst>
        </pc:picChg>
        <pc:picChg chg="add mod">
          <ac:chgData name="Cornelissen, M.J. (Marijke)" userId="f80d9366-40f5-44ed-8872-7d2ad9dd478b" providerId="ADAL" clId="{69BE19FA-EC8D-4B21-B044-72511E374D8B}" dt="2023-04-05T11:19:16.380" v="358" actId="1076"/>
          <ac:picMkLst>
            <pc:docMk/>
            <pc:sldMk cId="1515400597" sldId="323"/>
            <ac:picMk id="4" creationId="{428ACBC6-A29C-43A2-A25C-B46BAA5EAD2C}"/>
          </ac:picMkLst>
        </pc:picChg>
        <pc:picChg chg="add mod">
          <ac:chgData name="Cornelissen, M.J. (Marijke)" userId="f80d9366-40f5-44ed-8872-7d2ad9dd478b" providerId="ADAL" clId="{69BE19FA-EC8D-4B21-B044-72511E374D8B}" dt="2023-04-05T11:19:16.380" v="358" actId="1076"/>
          <ac:picMkLst>
            <pc:docMk/>
            <pc:sldMk cId="1515400597" sldId="323"/>
            <ac:picMk id="7" creationId="{55A07FD8-9DE4-49BF-BDA3-E020F3E309E6}"/>
          </ac:picMkLst>
        </pc:picChg>
        <pc:picChg chg="add mod">
          <ac:chgData name="Cornelissen, M.J. (Marijke)" userId="f80d9366-40f5-44ed-8872-7d2ad9dd478b" providerId="ADAL" clId="{69BE19FA-EC8D-4B21-B044-72511E374D8B}" dt="2023-04-05T11:19:16.380" v="358" actId="1076"/>
          <ac:picMkLst>
            <pc:docMk/>
            <pc:sldMk cId="1515400597" sldId="323"/>
            <ac:picMk id="9" creationId="{B436BC04-EB72-4185-A857-DF40C72589E6}"/>
          </ac:picMkLst>
        </pc:picChg>
        <pc:picChg chg="add mod">
          <ac:chgData name="Cornelissen, M.J. (Marijke)" userId="f80d9366-40f5-44ed-8872-7d2ad9dd478b" providerId="ADAL" clId="{69BE19FA-EC8D-4B21-B044-72511E374D8B}" dt="2023-04-05T11:19:16.380" v="358" actId="1076"/>
          <ac:picMkLst>
            <pc:docMk/>
            <pc:sldMk cId="1515400597" sldId="323"/>
            <ac:picMk id="10" creationId="{A2D9FD12-5056-4565-8950-823EEE16996D}"/>
          </ac:picMkLst>
        </pc:picChg>
      </pc:sldChg>
      <pc:sldChg chg="modSp mod modTransition">
        <pc:chgData name="Cornelissen, M.J. (Marijke)" userId="f80d9366-40f5-44ed-8872-7d2ad9dd478b" providerId="ADAL" clId="{69BE19FA-EC8D-4B21-B044-72511E374D8B}" dt="2023-04-05T13:52:18.875" v="604"/>
        <pc:sldMkLst>
          <pc:docMk/>
          <pc:sldMk cId="3578700990" sldId="350"/>
        </pc:sldMkLst>
        <pc:spChg chg="mod">
          <ac:chgData name="Cornelissen, M.J. (Marijke)" userId="f80d9366-40f5-44ed-8872-7d2ad9dd478b" providerId="ADAL" clId="{69BE19FA-EC8D-4B21-B044-72511E374D8B}" dt="2023-04-05T10:26:51.466" v="242" actId="122"/>
          <ac:spMkLst>
            <pc:docMk/>
            <pc:sldMk cId="3578700990" sldId="350"/>
            <ac:spMk id="7" creationId="{D347B749-3D4E-4451-B59C-AB2A6FFA8FBD}"/>
          </ac:spMkLst>
        </pc:spChg>
        <pc:spChg chg="mod">
          <ac:chgData name="Cornelissen, M.J. (Marijke)" userId="f80d9366-40f5-44ed-8872-7d2ad9dd478b" providerId="ADAL" clId="{69BE19FA-EC8D-4B21-B044-72511E374D8B}" dt="2023-04-05T10:27:55.407" v="260" actId="20577"/>
          <ac:spMkLst>
            <pc:docMk/>
            <pc:sldMk cId="3578700990" sldId="350"/>
            <ac:spMk id="8" creationId="{BED1634E-CE16-4B38-A378-CB837D58A038}"/>
          </ac:spMkLst>
        </pc:spChg>
      </pc:sldChg>
      <pc:sldChg chg="modTransition">
        <pc:chgData name="Cornelissen, M.J. (Marijke)" userId="f80d9366-40f5-44ed-8872-7d2ad9dd478b" providerId="ADAL" clId="{69BE19FA-EC8D-4B21-B044-72511E374D8B}" dt="2023-04-05T13:51:40.635" v="591"/>
        <pc:sldMkLst>
          <pc:docMk/>
          <pc:sldMk cId="1698783050" sldId="357"/>
        </pc:sldMkLst>
      </pc:sldChg>
      <pc:sldChg chg="modTransition">
        <pc:chgData name="Cornelissen, M.J. (Marijke)" userId="f80d9366-40f5-44ed-8872-7d2ad9dd478b" providerId="ADAL" clId="{69BE19FA-EC8D-4B21-B044-72511E374D8B}" dt="2023-04-05T13:53:55.305" v="632"/>
        <pc:sldMkLst>
          <pc:docMk/>
          <pc:sldMk cId="3713379725" sldId="358"/>
        </pc:sldMkLst>
      </pc:sldChg>
      <pc:sldChg chg="modSp mod modTransition">
        <pc:chgData name="Cornelissen, M.J. (Marijke)" userId="f80d9366-40f5-44ed-8872-7d2ad9dd478b" providerId="ADAL" clId="{69BE19FA-EC8D-4B21-B044-72511E374D8B}" dt="2023-04-05T13:52:24.775" v="606"/>
        <pc:sldMkLst>
          <pc:docMk/>
          <pc:sldMk cId="3124172222" sldId="359"/>
        </pc:sldMkLst>
        <pc:spChg chg="mod">
          <ac:chgData name="Cornelissen, M.J. (Marijke)" userId="f80d9366-40f5-44ed-8872-7d2ad9dd478b" providerId="ADAL" clId="{69BE19FA-EC8D-4B21-B044-72511E374D8B}" dt="2023-04-05T10:29:41.676" v="316" actId="20577"/>
          <ac:spMkLst>
            <pc:docMk/>
            <pc:sldMk cId="3124172222" sldId="359"/>
            <ac:spMk id="3" creationId="{484F2EBF-D046-42BF-B13A-72CC3372E0E2}"/>
          </ac:spMkLst>
        </pc:spChg>
      </pc:sldChg>
      <pc:sldChg chg="modSp mod modTransition">
        <pc:chgData name="Cornelissen, M.J. (Marijke)" userId="f80d9366-40f5-44ed-8872-7d2ad9dd478b" providerId="ADAL" clId="{69BE19FA-EC8D-4B21-B044-72511E374D8B}" dt="2023-04-05T13:53:18.903" v="622"/>
        <pc:sldMkLst>
          <pc:docMk/>
          <pc:sldMk cId="2786063972" sldId="361"/>
        </pc:sldMkLst>
        <pc:spChg chg="mod">
          <ac:chgData name="Cornelissen, M.J. (Marijke)" userId="f80d9366-40f5-44ed-8872-7d2ad9dd478b" providerId="ADAL" clId="{69BE19FA-EC8D-4B21-B044-72511E374D8B}" dt="2023-04-05T13:38:11.888" v="469" actId="27636"/>
          <ac:spMkLst>
            <pc:docMk/>
            <pc:sldMk cId="2786063972" sldId="361"/>
            <ac:spMk id="2" creationId="{6D117A45-98D0-4681-BB2E-6CEB1C58EA4D}"/>
          </ac:spMkLst>
        </pc:spChg>
      </pc:sldChg>
      <pc:sldChg chg="addSp delSp modSp mod modTransition">
        <pc:chgData name="Cornelissen, M.J. (Marijke)" userId="f80d9366-40f5-44ed-8872-7d2ad9dd478b" providerId="ADAL" clId="{69BE19FA-EC8D-4B21-B044-72511E374D8B}" dt="2023-04-05T13:51:52.906" v="595"/>
        <pc:sldMkLst>
          <pc:docMk/>
          <pc:sldMk cId="3833046556" sldId="362"/>
        </pc:sldMkLst>
        <pc:spChg chg="mod">
          <ac:chgData name="Cornelissen, M.J. (Marijke)" userId="f80d9366-40f5-44ed-8872-7d2ad9dd478b" providerId="ADAL" clId="{69BE19FA-EC8D-4B21-B044-72511E374D8B}" dt="2023-04-05T13:45:32.247" v="531" actId="14100"/>
          <ac:spMkLst>
            <pc:docMk/>
            <pc:sldMk cId="3833046556" sldId="362"/>
            <ac:spMk id="2" creationId="{64B25B4C-D429-43FE-B828-F3641CC88B18}"/>
          </ac:spMkLst>
        </pc:spChg>
        <pc:spChg chg="mod">
          <ac:chgData name="Cornelissen, M.J. (Marijke)" userId="f80d9366-40f5-44ed-8872-7d2ad9dd478b" providerId="ADAL" clId="{69BE19FA-EC8D-4B21-B044-72511E374D8B}" dt="2023-04-05T13:44:52.128" v="528" actId="20577"/>
          <ac:spMkLst>
            <pc:docMk/>
            <pc:sldMk cId="3833046556" sldId="362"/>
            <ac:spMk id="3" creationId="{4601207E-2B69-4B3C-A242-5D234EFD0F37}"/>
          </ac:spMkLst>
        </pc:spChg>
        <pc:picChg chg="add mod">
          <ac:chgData name="Cornelissen, M.J. (Marijke)" userId="f80d9366-40f5-44ed-8872-7d2ad9dd478b" providerId="ADAL" clId="{69BE19FA-EC8D-4B21-B044-72511E374D8B}" dt="2023-04-05T13:43:07.207" v="495" actId="1076"/>
          <ac:picMkLst>
            <pc:docMk/>
            <pc:sldMk cId="3833046556" sldId="362"/>
            <ac:picMk id="4" creationId="{D7707FE5-02C3-F611-ED3C-D146FD176626}"/>
          </ac:picMkLst>
        </pc:picChg>
        <pc:picChg chg="del">
          <ac:chgData name="Cornelissen, M.J. (Marijke)" userId="f80d9366-40f5-44ed-8872-7d2ad9dd478b" providerId="ADAL" clId="{69BE19FA-EC8D-4B21-B044-72511E374D8B}" dt="2023-04-05T09:56:01.001" v="30" actId="478"/>
          <ac:picMkLst>
            <pc:docMk/>
            <pc:sldMk cId="3833046556" sldId="362"/>
            <ac:picMk id="8" creationId="{054AA6A4-13ED-45C2-975C-C94BFB9D5D14}"/>
          </ac:picMkLst>
        </pc:picChg>
      </pc:sldChg>
      <pc:sldChg chg="addSp modSp mod modTransition">
        <pc:chgData name="Cornelissen, M.J. (Marijke)" userId="f80d9366-40f5-44ed-8872-7d2ad9dd478b" providerId="ADAL" clId="{69BE19FA-EC8D-4B21-B044-72511E374D8B}" dt="2023-04-05T13:51:31.311" v="588"/>
        <pc:sldMkLst>
          <pc:docMk/>
          <pc:sldMk cId="523099566" sldId="367"/>
        </pc:sldMkLst>
        <pc:spChg chg="mod">
          <ac:chgData name="Cornelissen, M.J. (Marijke)" userId="f80d9366-40f5-44ed-8872-7d2ad9dd478b" providerId="ADAL" clId="{69BE19FA-EC8D-4B21-B044-72511E374D8B}" dt="2023-04-05T09:54:55.559" v="26" actId="20577"/>
          <ac:spMkLst>
            <pc:docMk/>
            <pc:sldMk cId="523099566" sldId="367"/>
            <ac:spMk id="4" creationId="{78E9B83C-73C3-8104-A27F-C742F9949649}"/>
          </ac:spMkLst>
        </pc:spChg>
        <pc:picChg chg="add mod">
          <ac:chgData name="Cornelissen, M.J. (Marijke)" userId="f80d9366-40f5-44ed-8872-7d2ad9dd478b" providerId="ADAL" clId="{69BE19FA-EC8D-4B21-B044-72511E374D8B}" dt="2023-04-05T09:54:59.548" v="27" actId="1076"/>
          <ac:picMkLst>
            <pc:docMk/>
            <pc:sldMk cId="523099566" sldId="367"/>
            <ac:picMk id="5" creationId="{AA5C7C5A-2F65-01E9-97F9-8A97C1D16511}"/>
          </ac:picMkLst>
        </pc:picChg>
        <pc:picChg chg="add mod">
          <ac:chgData name="Cornelissen, M.J. (Marijke)" userId="f80d9366-40f5-44ed-8872-7d2ad9dd478b" providerId="ADAL" clId="{69BE19FA-EC8D-4B21-B044-72511E374D8B}" dt="2023-04-05T09:54:33.890" v="19" actId="14100"/>
          <ac:picMkLst>
            <pc:docMk/>
            <pc:sldMk cId="523099566" sldId="367"/>
            <ac:picMk id="6" creationId="{10950B21-A44A-7000-29CB-1EB713AED4BD}"/>
          </ac:picMkLst>
        </pc:picChg>
      </pc:sldChg>
      <pc:sldChg chg="modSp mod modTransition">
        <pc:chgData name="Cornelissen, M.J. (Marijke)" userId="f80d9366-40f5-44ed-8872-7d2ad9dd478b" providerId="ADAL" clId="{69BE19FA-EC8D-4B21-B044-72511E374D8B}" dt="2023-04-05T13:51:45.409" v="593"/>
        <pc:sldMkLst>
          <pc:docMk/>
          <pc:sldMk cId="2108336834" sldId="368"/>
        </pc:sldMkLst>
        <pc:spChg chg="mod">
          <ac:chgData name="Cornelissen, M.J. (Marijke)" userId="f80d9366-40f5-44ed-8872-7d2ad9dd478b" providerId="ADAL" clId="{69BE19FA-EC8D-4B21-B044-72511E374D8B}" dt="2023-04-05T13:13:23.782" v="371" actId="20577"/>
          <ac:spMkLst>
            <pc:docMk/>
            <pc:sldMk cId="2108336834" sldId="368"/>
            <ac:spMk id="4" creationId="{4120A639-3D36-B076-364C-AE4FFA6CE8CD}"/>
          </ac:spMkLst>
        </pc:spChg>
      </pc:sldChg>
      <pc:sldChg chg="modSp mod modTransition">
        <pc:chgData name="Cornelissen, M.J. (Marijke)" userId="f80d9366-40f5-44ed-8872-7d2ad9dd478b" providerId="ADAL" clId="{69BE19FA-EC8D-4B21-B044-72511E374D8B}" dt="2023-04-05T13:52:04.021" v="599"/>
        <pc:sldMkLst>
          <pc:docMk/>
          <pc:sldMk cId="3003535514" sldId="369"/>
        </pc:sldMkLst>
        <pc:spChg chg="mod">
          <ac:chgData name="Cornelissen, M.J. (Marijke)" userId="f80d9366-40f5-44ed-8872-7d2ad9dd478b" providerId="ADAL" clId="{69BE19FA-EC8D-4B21-B044-72511E374D8B}" dt="2023-04-05T13:34:26.153" v="439" actId="20577"/>
          <ac:spMkLst>
            <pc:docMk/>
            <pc:sldMk cId="3003535514" sldId="369"/>
            <ac:spMk id="4" creationId="{4120A639-3D36-B076-364C-AE4FFA6CE8CD}"/>
          </ac:spMkLst>
        </pc:spChg>
      </pc:sldChg>
      <pc:sldChg chg="del">
        <pc:chgData name="Cornelissen, M.J. (Marijke)" userId="f80d9366-40f5-44ed-8872-7d2ad9dd478b" providerId="ADAL" clId="{69BE19FA-EC8D-4B21-B044-72511E374D8B}" dt="2023-04-05T10:30:37.643" v="317" actId="2696"/>
        <pc:sldMkLst>
          <pc:docMk/>
          <pc:sldMk cId="2647103403" sldId="370"/>
        </pc:sldMkLst>
      </pc:sldChg>
      <pc:sldChg chg="addSp delSp modSp mod modTransition modClrScheme chgLayout">
        <pc:chgData name="Cornelissen, M.J. (Marijke)" userId="f80d9366-40f5-44ed-8872-7d2ad9dd478b" providerId="ADAL" clId="{69BE19FA-EC8D-4B21-B044-72511E374D8B}" dt="2023-04-05T13:51:57.928" v="597"/>
        <pc:sldMkLst>
          <pc:docMk/>
          <pc:sldMk cId="1359258699" sldId="371"/>
        </pc:sldMkLst>
        <pc:spChg chg="add mod ord">
          <ac:chgData name="Cornelissen, M.J. (Marijke)" userId="f80d9366-40f5-44ed-8872-7d2ad9dd478b" providerId="ADAL" clId="{69BE19FA-EC8D-4B21-B044-72511E374D8B}" dt="2023-04-05T13:47:40.518" v="543" actId="14100"/>
          <ac:spMkLst>
            <pc:docMk/>
            <pc:sldMk cId="1359258699" sldId="371"/>
            <ac:spMk id="3" creationId="{34FE43EC-E7B8-3A91-6EC2-71634DAA6609}"/>
          </ac:spMkLst>
        </pc:spChg>
        <pc:spChg chg="add del mod ord">
          <ac:chgData name="Cornelissen, M.J. (Marijke)" userId="f80d9366-40f5-44ed-8872-7d2ad9dd478b" providerId="ADAL" clId="{69BE19FA-EC8D-4B21-B044-72511E374D8B}" dt="2023-04-05T13:41:05.299" v="477" actId="478"/>
          <ac:spMkLst>
            <pc:docMk/>
            <pc:sldMk cId="1359258699" sldId="371"/>
            <ac:spMk id="4" creationId="{7AC29864-CDAE-DCD8-12D6-D67BFBF4BEC4}"/>
          </ac:spMkLst>
        </pc:spChg>
        <pc:spChg chg="mod">
          <ac:chgData name="Cornelissen, M.J. (Marijke)" userId="f80d9366-40f5-44ed-8872-7d2ad9dd478b" providerId="ADAL" clId="{69BE19FA-EC8D-4B21-B044-72511E374D8B}" dt="2023-04-05T13:46:03.013" v="533" actId="20577"/>
          <ac:spMkLst>
            <pc:docMk/>
            <pc:sldMk cId="1359258699" sldId="371"/>
            <ac:spMk id="8" creationId="{C5D370BA-2F5E-441C-8EC7-85341B416EC8}"/>
          </ac:spMkLst>
        </pc:spChg>
        <pc:spChg chg="mod">
          <ac:chgData name="Cornelissen, M.J. (Marijke)" userId="f80d9366-40f5-44ed-8872-7d2ad9dd478b" providerId="ADAL" clId="{69BE19FA-EC8D-4B21-B044-72511E374D8B}" dt="2023-04-05T13:40:29.927" v="470" actId="21"/>
          <ac:spMkLst>
            <pc:docMk/>
            <pc:sldMk cId="1359258699" sldId="371"/>
            <ac:spMk id="10" creationId="{F5A1F839-39C2-4BEB-A444-A5352D510059}"/>
          </ac:spMkLst>
        </pc:spChg>
        <pc:picChg chg="add mod">
          <ac:chgData name="Cornelissen, M.J. (Marijke)" userId="f80d9366-40f5-44ed-8872-7d2ad9dd478b" providerId="ADAL" clId="{69BE19FA-EC8D-4B21-B044-72511E374D8B}" dt="2023-04-05T13:46:00.593" v="532" actId="1076"/>
          <ac:picMkLst>
            <pc:docMk/>
            <pc:sldMk cId="1359258699" sldId="371"/>
            <ac:picMk id="2" creationId="{1309A535-21A6-206B-5DF9-CC8F05AA1F76}"/>
          </ac:picMkLst>
        </pc:picChg>
        <pc:picChg chg="del">
          <ac:chgData name="Cornelissen, M.J. (Marijke)" userId="f80d9366-40f5-44ed-8872-7d2ad9dd478b" providerId="ADAL" clId="{69BE19FA-EC8D-4B21-B044-72511E374D8B}" dt="2023-04-05T10:22:55.443" v="183" actId="478"/>
          <ac:picMkLst>
            <pc:docMk/>
            <pc:sldMk cId="1359258699" sldId="371"/>
            <ac:picMk id="2050" creationId="{CBAE554E-93C9-4C64-9A3F-84660BFC8B5D}"/>
          </ac:picMkLst>
        </pc:picChg>
      </pc:sldChg>
      <pc:sldChg chg="addSp delSp modSp add mod modTransition">
        <pc:chgData name="Cornelissen, M.J. (Marijke)" userId="f80d9366-40f5-44ed-8872-7d2ad9dd478b" providerId="ADAL" clId="{69BE19FA-EC8D-4B21-B044-72511E374D8B}" dt="2023-04-05T13:52:47.214" v="614"/>
        <pc:sldMkLst>
          <pc:docMk/>
          <pc:sldMk cId="202204146" sldId="372"/>
        </pc:sldMkLst>
        <pc:spChg chg="add mod">
          <ac:chgData name="Cornelissen, M.J. (Marijke)" userId="f80d9366-40f5-44ed-8872-7d2ad9dd478b" providerId="ADAL" clId="{69BE19FA-EC8D-4B21-B044-72511E374D8B}" dt="2023-04-05T13:17:59.732" v="395" actId="20577"/>
          <ac:spMkLst>
            <pc:docMk/>
            <pc:sldMk cId="202204146" sldId="372"/>
            <ac:spMk id="3" creationId="{CF093136-C5E3-EB84-4566-F13D5180176D}"/>
          </ac:spMkLst>
        </pc:spChg>
        <pc:spChg chg="del mod">
          <ac:chgData name="Cornelissen, M.J. (Marijke)" userId="f80d9366-40f5-44ed-8872-7d2ad9dd478b" providerId="ADAL" clId="{69BE19FA-EC8D-4B21-B044-72511E374D8B}" dt="2023-04-05T13:21:10.696" v="403" actId="478"/>
          <ac:spMkLst>
            <pc:docMk/>
            <pc:sldMk cId="202204146" sldId="372"/>
            <ac:spMk id="7" creationId="{3BA5EDCB-17B7-4234-AF6D-B597BC63AE73}"/>
          </ac:spMkLst>
        </pc:spChg>
        <pc:spChg chg="del">
          <ac:chgData name="Cornelissen, M.J. (Marijke)" userId="f80d9366-40f5-44ed-8872-7d2ad9dd478b" providerId="ADAL" clId="{69BE19FA-EC8D-4B21-B044-72511E374D8B}" dt="2023-04-05T13:17:41.899" v="388" actId="478"/>
          <ac:spMkLst>
            <pc:docMk/>
            <pc:sldMk cId="202204146" sldId="372"/>
            <ac:spMk id="9" creationId="{41EE7FED-51BD-A900-F5F0-8725E8F7EBB5}"/>
          </ac:spMkLst>
        </pc:spChg>
        <pc:spChg chg="add del mod">
          <ac:chgData name="Cornelissen, M.J. (Marijke)" userId="f80d9366-40f5-44ed-8872-7d2ad9dd478b" providerId="ADAL" clId="{69BE19FA-EC8D-4B21-B044-72511E374D8B}" dt="2023-04-05T13:21:17.170" v="404" actId="478"/>
          <ac:spMkLst>
            <pc:docMk/>
            <pc:sldMk cId="202204146" sldId="372"/>
            <ac:spMk id="10" creationId="{91B42E90-9B23-E917-F6D7-95EC83CF5F8C}"/>
          </ac:spMkLst>
        </pc:spChg>
        <pc:picChg chg="del">
          <ac:chgData name="Cornelissen, M.J. (Marijke)" userId="f80d9366-40f5-44ed-8872-7d2ad9dd478b" providerId="ADAL" clId="{69BE19FA-EC8D-4B21-B044-72511E374D8B}" dt="2023-04-05T13:17:43.743" v="389" actId="478"/>
          <ac:picMkLst>
            <pc:docMk/>
            <pc:sldMk cId="202204146" sldId="372"/>
            <ac:picMk id="5" creationId="{1754F12E-9794-BFCA-8042-D56294882CC8}"/>
          </ac:picMkLst>
        </pc:picChg>
        <pc:picChg chg="add mod">
          <ac:chgData name="Cornelissen, M.J. (Marijke)" userId="f80d9366-40f5-44ed-8872-7d2ad9dd478b" providerId="ADAL" clId="{69BE19FA-EC8D-4B21-B044-72511E374D8B}" dt="2023-04-05T13:20:48.850" v="399" actId="1076"/>
          <ac:picMkLst>
            <pc:docMk/>
            <pc:sldMk cId="202204146" sldId="372"/>
            <ac:picMk id="6" creationId="{D337FDF6-B77E-1C95-C0DF-1889772B2F75}"/>
          </ac:picMkLst>
        </pc:picChg>
        <pc:picChg chg="del">
          <ac:chgData name="Cornelissen, M.J. (Marijke)" userId="f80d9366-40f5-44ed-8872-7d2ad9dd478b" providerId="ADAL" clId="{69BE19FA-EC8D-4B21-B044-72511E374D8B}" dt="2023-04-05T13:18:17.091" v="396" actId="478"/>
          <ac:picMkLst>
            <pc:docMk/>
            <pc:sldMk cId="202204146" sldId="372"/>
            <ac:picMk id="11" creationId="{B6FB1511-F821-A48C-8212-0C20CCA58437}"/>
          </ac:picMkLst>
        </pc:picChg>
      </pc:sldChg>
      <pc:sldChg chg="new del">
        <pc:chgData name="Cornelissen, M.J. (Marijke)" userId="f80d9366-40f5-44ed-8872-7d2ad9dd478b" providerId="ADAL" clId="{69BE19FA-EC8D-4B21-B044-72511E374D8B}" dt="2023-04-05T11:10:55.167" v="340" actId="2696"/>
        <pc:sldMkLst>
          <pc:docMk/>
          <pc:sldMk cId="1156313251" sldId="372"/>
        </pc:sldMkLst>
      </pc:sldChg>
      <pc:sldChg chg="addSp delSp modSp add mod modTransition modClrScheme chgLayout">
        <pc:chgData name="Cornelissen, M.J. (Marijke)" userId="f80d9366-40f5-44ed-8872-7d2ad9dd478b" providerId="ADAL" clId="{69BE19FA-EC8D-4B21-B044-72511E374D8B}" dt="2023-04-05T14:01:28.043" v="687" actId="1076"/>
        <pc:sldMkLst>
          <pc:docMk/>
          <pc:sldMk cId="3585561174" sldId="373"/>
        </pc:sldMkLst>
        <pc:spChg chg="mod ord">
          <ac:chgData name="Cornelissen, M.J. (Marijke)" userId="f80d9366-40f5-44ed-8872-7d2ad9dd478b" providerId="ADAL" clId="{69BE19FA-EC8D-4B21-B044-72511E374D8B}" dt="2023-04-05T13:58:48.257" v="660" actId="700"/>
          <ac:spMkLst>
            <pc:docMk/>
            <pc:sldMk cId="3585561174" sldId="373"/>
            <ac:spMk id="3" creationId="{CF093136-C5E3-EB84-4566-F13D5180176D}"/>
          </ac:spMkLst>
        </pc:spChg>
        <pc:spChg chg="add del">
          <ac:chgData name="Cornelissen, M.J. (Marijke)" userId="f80d9366-40f5-44ed-8872-7d2ad9dd478b" providerId="ADAL" clId="{69BE19FA-EC8D-4B21-B044-72511E374D8B}" dt="2023-04-05T13:56:40.980" v="634" actId="22"/>
          <ac:spMkLst>
            <pc:docMk/>
            <pc:sldMk cId="3585561174" sldId="373"/>
            <ac:spMk id="7" creationId="{6B02901A-F5C9-C773-D2B2-3B4EE0B311D8}"/>
          </ac:spMkLst>
        </pc:spChg>
        <pc:spChg chg="add del mod ord">
          <ac:chgData name="Cornelissen, M.J. (Marijke)" userId="f80d9366-40f5-44ed-8872-7d2ad9dd478b" providerId="ADAL" clId="{69BE19FA-EC8D-4B21-B044-72511E374D8B}" dt="2023-04-05T13:57:21.280" v="639" actId="700"/>
          <ac:spMkLst>
            <pc:docMk/>
            <pc:sldMk cId="3585561174" sldId="373"/>
            <ac:spMk id="10" creationId="{E3F72AE1-E5C1-6853-A8F1-78D0AAFE9FB2}"/>
          </ac:spMkLst>
        </pc:spChg>
        <pc:spChg chg="add mod ord">
          <ac:chgData name="Cornelissen, M.J. (Marijke)" userId="f80d9366-40f5-44ed-8872-7d2ad9dd478b" providerId="ADAL" clId="{69BE19FA-EC8D-4B21-B044-72511E374D8B}" dt="2023-04-05T13:59:33.113" v="662" actId="14100"/>
          <ac:spMkLst>
            <pc:docMk/>
            <pc:sldMk cId="3585561174" sldId="373"/>
            <ac:spMk id="11" creationId="{C2A75A0B-215F-D386-5A4A-B27839F27A3F}"/>
          </ac:spMkLst>
        </pc:spChg>
        <pc:spChg chg="add del">
          <ac:chgData name="Cornelissen, M.J. (Marijke)" userId="f80d9366-40f5-44ed-8872-7d2ad9dd478b" providerId="ADAL" clId="{69BE19FA-EC8D-4B21-B044-72511E374D8B}" dt="2023-04-05T13:58:13.310" v="656" actId="22"/>
          <ac:spMkLst>
            <pc:docMk/>
            <pc:sldMk cId="3585561174" sldId="373"/>
            <ac:spMk id="13" creationId="{3CBD83A3-8889-9DCD-3809-72A0424DA56B}"/>
          </ac:spMkLst>
        </pc:spChg>
        <pc:spChg chg="add del">
          <ac:chgData name="Cornelissen, M.J. (Marijke)" userId="f80d9366-40f5-44ed-8872-7d2ad9dd478b" providerId="ADAL" clId="{69BE19FA-EC8D-4B21-B044-72511E374D8B}" dt="2023-04-05T13:58:31.773" v="659" actId="22"/>
          <ac:spMkLst>
            <pc:docMk/>
            <pc:sldMk cId="3585561174" sldId="373"/>
            <ac:spMk id="15" creationId="{65225E20-C2C0-18B8-DF6F-4B846564C63F}"/>
          </ac:spMkLst>
        </pc:spChg>
        <pc:spChg chg="add del mod">
          <ac:chgData name="Cornelissen, M.J. (Marijke)" userId="f80d9366-40f5-44ed-8872-7d2ad9dd478b" providerId="ADAL" clId="{69BE19FA-EC8D-4B21-B044-72511E374D8B}" dt="2023-04-05T14:01:03.848" v="683" actId="14100"/>
          <ac:spMkLst>
            <pc:docMk/>
            <pc:sldMk cId="3585561174" sldId="373"/>
            <ac:spMk id="17" creationId="{184FBF1F-0282-92AA-26AA-36524BCE63C4}"/>
          </ac:spMkLst>
        </pc:spChg>
        <pc:picChg chg="add mod">
          <ac:chgData name="Cornelissen, M.J. (Marijke)" userId="f80d9366-40f5-44ed-8872-7d2ad9dd478b" providerId="ADAL" clId="{69BE19FA-EC8D-4B21-B044-72511E374D8B}" dt="2023-04-05T14:01:28.043" v="687" actId="1076"/>
          <ac:picMkLst>
            <pc:docMk/>
            <pc:sldMk cId="3585561174" sldId="373"/>
            <ac:picMk id="4" creationId="{F99B8029-A98C-027B-B179-140E641EDEAA}"/>
          </ac:picMkLst>
        </pc:picChg>
        <pc:picChg chg="del">
          <ac:chgData name="Cornelissen, M.J. (Marijke)" userId="f80d9366-40f5-44ed-8872-7d2ad9dd478b" providerId="ADAL" clId="{69BE19FA-EC8D-4B21-B044-72511E374D8B}" dt="2023-04-05T13:21:44.591" v="406" actId="478"/>
          <ac:picMkLst>
            <pc:docMk/>
            <pc:sldMk cId="3585561174" sldId="373"/>
            <ac:picMk id="6" creationId="{D337FDF6-B77E-1C95-C0DF-1889772B2F75}"/>
          </ac:picMkLst>
        </pc:picChg>
        <pc:picChg chg="add del">
          <ac:chgData name="Cornelissen, M.J. (Marijke)" userId="f80d9366-40f5-44ed-8872-7d2ad9dd478b" providerId="ADAL" clId="{69BE19FA-EC8D-4B21-B044-72511E374D8B}" dt="2023-04-05T13:57:02.098" v="637" actId="22"/>
          <ac:picMkLst>
            <pc:docMk/>
            <pc:sldMk cId="3585561174" sldId="373"/>
            <ac:picMk id="9" creationId="{30F4043D-AA77-94A2-674D-3D24D2C51560}"/>
          </ac:picMkLst>
        </pc:picChg>
      </pc:sldChg>
      <pc:sldChg chg="addSp delSp modSp new mod modTransition modClrScheme chgLayout">
        <pc:chgData name="Cornelissen, M.J. (Marijke)" userId="f80d9366-40f5-44ed-8872-7d2ad9dd478b" providerId="ADAL" clId="{69BE19FA-EC8D-4B21-B044-72511E374D8B}" dt="2023-04-05T13:53:00.258" v="618"/>
        <pc:sldMkLst>
          <pc:docMk/>
          <pc:sldMk cId="1727318900" sldId="374"/>
        </pc:sldMkLst>
        <pc:spChg chg="del mod ord">
          <ac:chgData name="Cornelissen, M.J. (Marijke)" userId="f80d9366-40f5-44ed-8872-7d2ad9dd478b" providerId="ADAL" clId="{69BE19FA-EC8D-4B21-B044-72511E374D8B}" dt="2023-04-05T13:24:36.461" v="412" actId="700"/>
          <ac:spMkLst>
            <pc:docMk/>
            <pc:sldMk cId="1727318900" sldId="374"/>
            <ac:spMk id="2" creationId="{5AE8E9E7-EF41-200B-7D9D-11C5198A64C5}"/>
          </ac:spMkLst>
        </pc:spChg>
        <pc:spChg chg="del mod ord">
          <ac:chgData name="Cornelissen, M.J. (Marijke)" userId="f80d9366-40f5-44ed-8872-7d2ad9dd478b" providerId="ADAL" clId="{69BE19FA-EC8D-4B21-B044-72511E374D8B}" dt="2023-04-05T13:24:36.461" v="412" actId="700"/>
          <ac:spMkLst>
            <pc:docMk/>
            <pc:sldMk cId="1727318900" sldId="374"/>
            <ac:spMk id="3" creationId="{378C7719-B81E-8754-2733-E5BF5DD0DF1B}"/>
          </ac:spMkLst>
        </pc:spChg>
        <pc:spChg chg="del">
          <ac:chgData name="Cornelissen, M.J. (Marijke)" userId="f80d9366-40f5-44ed-8872-7d2ad9dd478b" providerId="ADAL" clId="{69BE19FA-EC8D-4B21-B044-72511E374D8B}" dt="2023-04-05T13:24:36.461" v="412" actId="700"/>
          <ac:spMkLst>
            <pc:docMk/>
            <pc:sldMk cId="1727318900" sldId="374"/>
            <ac:spMk id="4" creationId="{B1F941D7-F100-5576-2D3D-8B03BC450FA8}"/>
          </ac:spMkLst>
        </pc:spChg>
        <pc:spChg chg="mod ord">
          <ac:chgData name="Cornelissen, M.J. (Marijke)" userId="f80d9366-40f5-44ed-8872-7d2ad9dd478b" providerId="ADAL" clId="{69BE19FA-EC8D-4B21-B044-72511E374D8B}" dt="2023-04-05T13:24:36.461" v="412" actId="700"/>
          <ac:spMkLst>
            <pc:docMk/>
            <pc:sldMk cId="1727318900" sldId="374"/>
            <ac:spMk id="5" creationId="{B6646FA4-B23D-6129-C8DC-D28DF470AC71}"/>
          </ac:spMkLst>
        </pc:spChg>
        <pc:spChg chg="add mod ord">
          <ac:chgData name="Cornelissen, M.J. (Marijke)" userId="f80d9366-40f5-44ed-8872-7d2ad9dd478b" providerId="ADAL" clId="{69BE19FA-EC8D-4B21-B044-72511E374D8B}" dt="2023-04-05T13:24:51.329" v="413"/>
          <ac:spMkLst>
            <pc:docMk/>
            <pc:sldMk cId="1727318900" sldId="374"/>
            <ac:spMk id="6" creationId="{2CE45B28-6ECE-85A2-DA35-136BC1256B39}"/>
          </ac:spMkLst>
        </pc:spChg>
        <pc:spChg chg="add del mod ord">
          <ac:chgData name="Cornelissen, M.J. (Marijke)" userId="f80d9366-40f5-44ed-8872-7d2ad9dd478b" providerId="ADAL" clId="{69BE19FA-EC8D-4B21-B044-72511E374D8B}" dt="2023-04-05T13:27:43.972" v="423"/>
          <ac:spMkLst>
            <pc:docMk/>
            <pc:sldMk cId="1727318900" sldId="374"/>
            <ac:spMk id="7" creationId="{9C3CB868-6327-13D9-5C80-9E814810D106}"/>
          </ac:spMkLst>
        </pc:spChg>
        <pc:spChg chg="add del">
          <ac:chgData name="Cornelissen, M.J. (Marijke)" userId="f80d9366-40f5-44ed-8872-7d2ad9dd478b" providerId="ADAL" clId="{69BE19FA-EC8D-4B21-B044-72511E374D8B}" dt="2023-04-05T13:27:38.267" v="422"/>
          <ac:spMkLst>
            <pc:docMk/>
            <pc:sldMk cId="1727318900" sldId="374"/>
            <ac:spMk id="12" creationId="{EC1BD4B0-96AF-98B9-7828-AEDE8EF31084}"/>
          </ac:spMkLst>
        </pc:spChg>
        <pc:graphicFrameChg chg="add del mod">
          <ac:chgData name="Cornelissen, M.J. (Marijke)" userId="f80d9366-40f5-44ed-8872-7d2ad9dd478b" providerId="ADAL" clId="{69BE19FA-EC8D-4B21-B044-72511E374D8B}" dt="2023-04-05T13:27:38.267" v="422"/>
          <ac:graphicFrameMkLst>
            <pc:docMk/>
            <pc:sldMk cId="1727318900" sldId="374"/>
            <ac:graphicFrameMk id="10" creationId="{5A6D4755-3E6B-8F7E-9287-52A5D92DC20C}"/>
          </ac:graphicFrameMkLst>
        </pc:graphicFrameChg>
        <pc:graphicFrameChg chg="add del mod">
          <ac:chgData name="Cornelissen, M.J. (Marijke)" userId="f80d9366-40f5-44ed-8872-7d2ad9dd478b" providerId="ADAL" clId="{69BE19FA-EC8D-4B21-B044-72511E374D8B}" dt="2023-04-05T13:27:38.267" v="422"/>
          <ac:graphicFrameMkLst>
            <pc:docMk/>
            <pc:sldMk cId="1727318900" sldId="374"/>
            <ac:graphicFrameMk id="11" creationId="{27C7BAA8-CDCE-9F78-DE9B-4A8E61CA9C59}"/>
          </ac:graphicFrameMkLst>
        </pc:graphicFrameChg>
        <pc:picChg chg="add mod">
          <ac:chgData name="Cornelissen, M.J. (Marijke)" userId="f80d9366-40f5-44ed-8872-7d2ad9dd478b" providerId="ADAL" clId="{69BE19FA-EC8D-4B21-B044-72511E374D8B}" dt="2023-04-05T13:25:05.391" v="414"/>
          <ac:picMkLst>
            <pc:docMk/>
            <pc:sldMk cId="1727318900" sldId="374"/>
            <ac:picMk id="8" creationId="{99A75F7B-69A9-6161-7EB8-D635AD90316E}"/>
          </ac:picMkLst>
        </pc:picChg>
        <pc:picChg chg="add del mod">
          <ac:chgData name="Cornelissen, M.J. (Marijke)" userId="f80d9366-40f5-44ed-8872-7d2ad9dd478b" providerId="ADAL" clId="{69BE19FA-EC8D-4B21-B044-72511E374D8B}" dt="2023-04-05T13:27:03.449" v="420"/>
          <ac:picMkLst>
            <pc:docMk/>
            <pc:sldMk cId="1727318900" sldId="374"/>
            <ac:picMk id="9" creationId="{5962594A-26B2-A8CF-626E-999625F79E2A}"/>
          </ac:picMkLst>
        </pc:picChg>
        <pc:picChg chg="add mod">
          <ac:chgData name="Cornelissen, M.J. (Marijke)" userId="f80d9366-40f5-44ed-8872-7d2ad9dd478b" providerId="ADAL" clId="{69BE19FA-EC8D-4B21-B044-72511E374D8B}" dt="2023-04-05T13:28:03.088" v="425" actId="1076"/>
          <ac:picMkLst>
            <pc:docMk/>
            <pc:sldMk cId="1727318900" sldId="374"/>
            <ac:picMk id="13" creationId="{3623E35C-BEA3-D9D5-0925-5D8D3B999570}"/>
          </ac:picMkLst>
        </pc:picChg>
      </pc:sldChg>
      <pc:sldMasterChg chg="delSldLayout">
        <pc:chgData name="Cornelissen, M.J. (Marijke)" userId="f80d9366-40f5-44ed-8872-7d2ad9dd478b" providerId="ADAL" clId="{69BE19FA-EC8D-4B21-B044-72511E374D8B}" dt="2023-04-05T10:22:47.582" v="182" actId="2696"/>
        <pc:sldMasterMkLst>
          <pc:docMk/>
          <pc:sldMasterMk cId="3905147428" sldId="2147483667"/>
        </pc:sldMasterMkLst>
        <pc:sldLayoutChg chg="del">
          <pc:chgData name="Cornelissen, M.J. (Marijke)" userId="f80d9366-40f5-44ed-8872-7d2ad9dd478b" providerId="ADAL" clId="{69BE19FA-EC8D-4B21-B044-72511E374D8B}" dt="2023-04-05T10:22:47.582" v="182" actId="2696"/>
          <pc:sldLayoutMkLst>
            <pc:docMk/>
            <pc:sldMasterMk cId="3905147428" sldId="2147483667"/>
            <pc:sldLayoutMk cId="1274634532" sldId="2147483680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49690" y="0"/>
            <a:ext cx="2946400" cy="496888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r">
              <a:defRPr sz="1200"/>
            </a:lvl1pPr>
          </a:lstStyle>
          <a:p>
            <a:fld id="{81BDDB8C-E136-4B40-9C40-C39331B4DB9F}" type="datetimeFigureOut">
              <a:rPr lang="nl-NL" smtClean="0"/>
              <a:t>5-4-2023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9751"/>
            <a:ext cx="2946400" cy="496888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49690" y="9429751"/>
            <a:ext cx="2946400" cy="496888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r">
              <a:defRPr sz="1200"/>
            </a:lvl1pPr>
          </a:lstStyle>
          <a:p>
            <a:fld id="{A3B22B42-CD81-4822-857B-03EEB8CC7CA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20477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8056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r">
              <a:defRPr sz="1200"/>
            </a:lvl1pPr>
          </a:lstStyle>
          <a:p>
            <a:fld id="{7B9A9883-0940-494A-9E01-6CE60BD5A242}" type="datetimeFigureOut">
              <a:rPr lang="nl-NL" smtClean="0"/>
              <a:t>5-4-2023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7" tIns="45714" rIns="91427" bIns="45714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27" tIns="45714" rIns="91427" bIns="45714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2" y="9428585"/>
            <a:ext cx="2945659" cy="498055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4" y="9428585"/>
            <a:ext cx="2945659" cy="498055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r">
              <a:defRPr sz="1200"/>
            </a:lvl1pPr>
          </a:lstStyle>
          <a:p>
            <a:fld id="{9FCB80D7-ABDC-3342-B05B-661E64B74C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6073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B80D7-ABDC-3342-B05B-661E64B74CC7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502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9A3A2170-B512-0D40-AF39-E398EF8B249E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titel 1">
            <a:extLst>
              <a:ext uri="{FF2B5EF4-FFF2-40B4-BE49-F238E27FC236}">
                <a16:creationId xmlns:a16="http://schemas.microsoft.com/office/drawing/2014/main" id="{44439861-632E-5346-92D0-2F79DAAE6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59895"/>
            <a:ext cx="10515600" cy="9687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CE0C4A06-4BB6-C042-B42C-38F76AAE4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58065"/>
            <a:ext cx="10515600" cy="3718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4082900472"/>
      </p:ext>
    </p:extLst>
  </p:cSld>
  <p:clrMapOvr>
    <a:masterClrMapping/>
  </p:clrMapOvr>
  <p:transition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81DEDF-FDF9-4249-85A8-40DC28A9DB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7EF65CA-8A61-45CF-9A50-BE4F024729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22934E9-410C-4E81-94AD-07CFBC3DF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63D93-7EEB-48FE-BC37-F0C14C31D8C5}" type="datetimeFigureOut">
              <a:rPr lang="nl-NL" smtClean="0"/>
              <a:t>5-4-2023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E239ADF-0CDD-4A48-B09A-137E3C11C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AA2C148-1FE9-4B7A-B118-0C3A4CAA1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8F486-D52D-43DE-9552-AB8EC16A491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2301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2349853"/>
            <a:ext cx="5181600" cy="38271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2349853"/>
            <a:ext cx="5181600" cy="38271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airo" pitchFamily="2" charset="-78"/>
              </a:defRPr>
            </a:lvl1pPr>
          </a:lstStyle>
          <a:p>
            <a:fld id="{9A27E2C1-206B-E446-A5DD-6C2B9307198A}" type="datetime1">
              <a:rPr lang="nl-NL" smtClean="0"/>
              <a:pPr/>
              <a:t>5-4-2023</a:t>
            </a:fld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A2170-B512-0D40-AF39-E398EF8B249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1052877"/>
      </p:ext>
    </p:extLst>
  </p:cSld>
  <p:clrMapOvr>
    <a:masterClrMapping/>
  </p:clrMapOvr>
  <p:transition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A2170-B512-0D40-AF39-E398EF8B249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5539773"/>
      </p:ext>
    </p:extLst>
  </p:cSld>
  <p:clrMapOvr>
    <a:masterClrMapping/>
  </p:clrMapOvr>
  <p:transition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204534-48A2-4951-BE05-2576BB9E1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B425320B-E40A-4FEA-87A2-332715E4B8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3A2170-B512-0D40-AF39-E398EF8B249E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80716297"/>
      </p:ext>
    </p:extLst>
  </p:cSld>
  <p:clrMapOvr>
    <a:masterClrMapping/>
  </p:clrMapOvr>
  <p:transition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AAABAD-D4D5-406C-80AF-E2C109740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BA7FF1C-C5E2-4959-86FF-E5F97370C8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3A2170-B512-0D40-AF39-E398EF8B249E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69256817"/>
      </p:ext>
    </p:extLst>
  </p:cSld>
  <p:clrMapOvr>
    <a:masterClrMapping/>
  </p:clrMapOvr>
  <p:transition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BFBA6A-0591-463C-9D34-71FDCA086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978F5AE2-4FD1-46E3-BEDD-9B33A87808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3A2170-B512-0D40-AF39-E398EF8B249E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89736849"/>
      </p:ext>
    </p:extLst>
  </p:cSld>
  <p:clrMapOvr>
    <a:masterClrMapping/>
  </p:clrMapOvr>
  <p:transition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9A3A2170-B512-0D40-AF39-E398EF8B249E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ijdelijke aanduiding voor titel 1">
            <a:extLst>
              <a:ext uri="{FF2B5EF4-FFF2-40B4-BE49-F238E27FC236}">
                <a16:creationId xmlns:a16="http://schemas.microsoft.com/office/drawing/2014/main" id="{44439861-632E-5346-92D0-2F79DAAE6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59895"/>
            <a:ext cx="10515600" cy="9687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CE0C4A06-4BB6-C042-B42C-38F76AAE4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58065"/>
            <a:ext cx="10515600" cy="3718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160495009"/>
      </p:ext>
    </p:extLst>
  </p:cSld>
  <p:clrMapOvr>
    <a:masterClrMapping/>
  </p:clrMapOvr>
  <p:transition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2349853"/>
            <a:ext cx="5181600" cy="3827110"/>
          </a:xfrm>
        </p:spPr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2349853"/>
            <a:ext cx="5181600" cy="3827110"/>
          </a:xfrm>
        </p:spPr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Cairo" pitchFamily="2" charset="-78"/>
              </a:defRPr>
            </a:lvl1pPr>
          </a:lstStyle>
          <a:p>
            <a:fld id="{9A27E2C1-206B-E446-A5DD-6C2B9307198A}" type="datetime1">
              <a:rPr lang="nl-NL" smtClean="0"/>
              <a:pPr/>
              <a:t>5-4-2023</a:t>
            </a:fld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A2170-B512-0D40-AF39-E398EF8B249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626418"/>
      </p:ext>
    </p:extLst>
  </p:cSld>
  <p:clrMapOvr>
    <a:masterClrMapping/>
  </p:clrMapOvr>
  <p:transition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A2170-B512-0D40-AF39-E398EF8B249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3296702"/>
      </p:ext>
    </p:extLst>
  </p:cSld>
  <p:clrMapOvr>
    <a:masterClrMapping/>
  </p:clrMapOvr>
  <p:transition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Vrije vorm 27">
            <a:extLst>
              <a:ext uri="{FF2B5EF4-FFF2-40B4-BE49-F238E27FC236}">
                <a16:creationId xmlns:a16="http://schemas.microsoft.com/office/drawing/2014/main" id="{7E8BEE21-AC6F-6542-AE34-374F10593B27}"/>
              </a:ext>
            </a:extLst>
          </p:cNvPr>
          <p:cNvSpPr/>
          <p:nvPr userDrawn="1"/>
        </p:nvSpPr>
        <p:spPr>
          <a:xfrm>
            <a:off x="-48768" y="6312908"/>
            <a:ext cx="12313920" cy="685300"/>
          </a:xfrm>
          <a:custGeom>
            <a:avLst/>
            <a:gdLst>
              <a:gd name="connsiteX0" fmla="*/ 24384 w 12313920"/>
              <a:gd name="connsiteY0" fmla="*/ 12192 h 609600"/>
              <a:gd name="connsiteX1" fmla="*/ 256032 w 12313920"/>
              <a:gd name="connsiteY1" fmla="*/ 0 h 609600"/>
              <a:gd name="connsiteX2" fmla="*/ 426720 w 12313920"/>
              <a:gd name="connsiteY2" fmla="*/ 0 h 609600"/>
              <a:gd name="connsiteX3" fmla="*/ 609600 w 12313920"/>
              <a:gd name="connsiteY3" fmla="*/ 24384 h 609600"/>
              <a:gd name="connsiteX4" fmla="*/ 1060704 w 12313920"/>
              <a:gd name="connsiteY4" fmla="*/ 97536 h 609600"/>
              <a:gd name="connsiteX5" fmla="*/ 1609344 w 12313920"/>
              <a:gd name="connsiteY5" fmla="*/ 231648 h 609600"/>
              <a:gd name="connsiteX6" fmla="*/ 1743456 w 12313920"/>
              <a:gd name="connsiteY6" fmla="*/ 182880 h 609600"/>
              <a:gd name="connsiteX7" fmla="*/ 1877568 w 12313920"/>
              <a:gd name="connsiteY7" fmla="*/ 182880 h 609600"/>
              <a:gd name="connsiteX8" fmla="*/ 2036064 w 12313920"/>
              <a:gd name="connsiteY8" fmla="*/ 207264 h 609600"/>
              <a:gd name="connsiteX9" fmla="*/ 2121408 w 12313920"/>
              <a:gd name="connsiteY9" fmla="*/ 231648 h 609600"/>
              <a:gd name="connsiteX10" fmla="*/ 2279904 w 12313920"/>
              <a:gd name="connsiteY10" fmla="*/ 219456 h 609600"/>
              <a:gd name="connsiteX11" fmla="*/ 2474976 w 12313920"/>
              <a:gd name="connsiteY11" fmla="*/ 170688 h 609600"/>
              <a:gd name="connsiteX12" fmla="*/ 2572512 w 12313920"/>
              <a:gd name="connsiteY12" fmla="*/ 146304 h 609600"/>
              <a:gd name="connsiteX13" fmla="*/ 2828544 w 12313920"/>
              <a:gd name="connsiteY13" fmla="*/ 231648 h 609600"/>
              <a:gd name="connsiteX14" fmla="*/ 3048000 w 12313920"/>
              <a:gd name="connsiteY14" fmla="*/ 219456 h 609600"/>
              <a:gd name="connsiteX15" fmla="*/ 3425952 w 12313920"/>
              <a:gd name="connsiteY15" fmla="*/ 158496 h 609600"/>
              <a:gd name="connsiteX16" fmla="*/ 3803904 w 12313920"/>
              <a:gd name="connsiteY16" fmla="*/ 134112 h 609600"/>
              <a:gd name="connsiteX17" fmla="*/ 4218432 w 12313920"/>
              <a:gd name="connsiteY17" fmla="*/ 182880 h 609600"/>
              <a:gd name="connsiteX18" fmla="*/ 4474464 w 12313920"/>
              <a:gd name="connsiteY18" fmla="*/ 207264 h 609600"/>
              <a:gd name="connsiteX19" fmla="*/ 4730496 w 12313920"/>
              <a:gd name="connsiteY19" fmla="*/ 146304 h 609600"/>
              <a:gd name="connsiteX20" fmla="*/ 4949952 w 12313920"/>
              <a:gd name="connsiteY20" fmla="*/ 170688 h 609600"/>
              <a:gd name="connsiteX21" fmla="*/ 5401056 w 12313920"/>
              <a:gd name="connsiteY21" fmla="*/ 109728 h 609600"/>
              <a:gd name="connsiteX22" fmla="*/ 5547360 w 12313920"/>
              <a:gd name="connsiteY22" fmla="*/ 195072 h 609600"/>
              <a:gd name="connsiteX23" fmla="*/ 6193536 w 12313920"/>
              <a:gd name="connsiteY23" fmla="*/ 219456 h 609600"/>
              <a:gd name="connsiteX24" fmla="*/ 6595872 w 12313920"/>
              <a:gd name="connsiteY24" fmla="*/ 146304 h 609600"/>
              <a:gd name="connsiteX25" fmla="*/ 7168896 w 12313920"/>
              <a:gd name="connsiteY25" fmla="*/ 219456 h 609600"/>
              <a:gd name="connsiteX26" fmla="*/ 7741920 w 12313920"/>
              <a:gd name="connsiteY26" fmla="*/ 243840 h 609600"/>
              <a:gd name="connsiteX27" fmla="*/ 7997952 w 12313920"/>
              <a:gd name="connsiteY27" fmla="*/ 195072 h 609600"/>
              <a:gd name="connsiteX28" fmla="*/ 8424672 w 12313920"/>
              <a:gd name="connsiteY28" fmla="*/ 195072 h 609600"/>
              <a:gd name="connsiteX29" fmla="*/ 8851392 w 12313920"/>
              <a:gd name="connsiteY29" fmla="*/ 268224 h 609600"/>
              <a:gd name="connsiteX30" fmla="*/ 9631680 w 12313920"/>
              <a:gd name="connsiteY30" fmla="*/ 280416 h 609600"/>
              <a:gd name="connsiteX31" fmla="*/ 9863328 w 12313920"/>
              <a:gd name="connsiteY31" fmla="*/ 195072 h 609600"/>
              <a:gd name="connsiteX32" fmla="*/ 10265664 w 12313920"/>
              <a:gd name="connsiteY32" fmla="*/ 109728 h 609600"/>
              <a:gd name="connsiteX33" fmla="*/ 10558272 w 12313920"/>
              <a:gd name="connsiteY33" fmla="*/ 121920 h 609600"/>
              <a:gd name="connsiteX34" fmla="*/ 10984992 w 12313920"/>
              <a:gd name="connsiteY34" fmla="*/ 60960 h 609600"/>
              <a:gd name="connsiteX35" fmla="*/ 11289792 w 12313920"/>
              <a:gd name="connsiteY35" fmla="*/ 73152 h 609600"/>
              <a:gd name="connsiteX36" fmla="*/ 11789664 w 12313920"/>
              <a:gd name="connsiteY36" fmla="*/ 60960 h 609600"/>
              <a:gd name="connsiteX37" fmla="*/ 12167616 w 12313920"/>
              <a:gd name="connsiteY37" fmla="*/ 60960 h 609600"/>
              <a:gd name="connsiteX38" fmla="*/ 12313920 w 12313920"/>
              <a:gd name="connsiteY38" fmla="*/ 48768 h 609600"/>
              <a:gd name="connsiteX39" fmla="*/ 12313920 w 12313920"/>
              <a:gd name="connsiteY39" fmla="*/ 609600 h 609600"/>
              <a:gd name="connsiteX40" fmla="*/ 0 w 12313920"/>
              <a:gd name="connsiteY40" fmla="*/ 609600 h 609600"/>
              <a:gd name="connsiteX41" fmla="*/ 24384 w 12313920"/>
              <a:gd name="connsiteY41" fmla="*/ 12192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313920" h="609600">
                <a:moveTo>
                  <a:pt x="24384" y="12192"/>
                </a:moveTo>
                <a:lnTo>
                  <a:pt x="256032" y="0"/>
                </a:lnTo>
                <a:lnTo>
                  <a:pt x="426720" y="0"/>
                </a:lnTo>
                <a:lnTo>
                  <a:pt x="609600" y="24384"/>
                </a:lnTo>
                <a:lnTo>
                  <a:pt x="1060704" y="97536"/>
                </a:lnTo>
                <a:lnTo>
                  <a:pt x="1609344" y="231648"/>
                </a:lnTo>
                <a:lnTo>
                  <a:pt x="1743456" y="182880"/>
                </a:lnTo>
                <a:lnTo>
                  <a:pt x="1877568" y="182880"/>
                </a:lnTo>
                <a:lnTo>
                  <a:pt x="2036064" y="207264"/>
                </a:lnTo>
                <a:lnTo>
                  <a:pt x="2121408" y="231648"/>
                </a:lnTo>
                <a:lnTo>
                  <a:pt x="2279904" y="219456"/>
                </a:lnTo>
                <a:lnTo>
                  <a:pt x="2474976" y="170688"/>
                </a:lnTo>
                <a:lnTo>
                  <a:pt x="2572512" y="146304"/>
                </a:lnTo>
                <a:lnTo>
                  <a:pt x="2828544" y="231648"/>
                </a:lnTo>
                <a:lnTo>
                  <a:pt x="3048000" y="219456"/>
                </a:lnTo>
                <a:lnTo>
                  <a:pt x="3425952" y="158496"/>
                </a:lnTo>
                <a:lnTo>
                  <a:pt x="3803904" y="134112"/>
                </a:lnTo>
                <a:lnTo>
                  <a:pt x="4218432" y="182880"/>
                </a:lnTo>
                <a:lnTo>
                  <a:pt x="4474464" y="207264"/>
                </a:lnTo>
                <a:lnTo>
                  <a:pt x="4730496" y="146304"/>
                </a:lnTo>
                <a:lnTo>
                  <a:pt x="4949952" y="170688"/>
                </a:lnTo>
                <a:lnTo>
                  <a:pt x="5401056" y="109728"/>
                </a:lnTo>
                <a:lnTo>
                  <a:pt x="5547360" y="195072"/>
                </a:lnTo>
                <a:lnTo>
                  <a:pt x="6193536" y="219456"/>
                </a:lnTo>
                <a:lnTo>
                  <a:pt x="6595872" y="146304"/>
                </a:lnTo>
                <a:lnTo>
                  <a:pt x="7168896" y="219456"/>
                </a:lnTo>
                <a:lnTo>
                  <a:pt x="7741920" y="243840"/>
                </a:lnTo>
                <a:lnTo>
                  <a:pt x="7997952" y="195072"/>
                </a:lnTo>
                <a:lnTo>
                  <a:pt x="8424672" y="195072"/>
                </a:lnTo>
                <a:lnTo>
                  <a:pt x="8851392" y="268224"/>
                </a:lnTo>
                <a:lnTo>
                  <a:pt x="9631680" y="280416"/>
                </a:lnTo>
                <a:lnTo>
                  <a:pt x="9863328" y="195072"/>
                </a:lnTo>
                <a:lnTo>
                  <a:pt x="10265664" y="109728"/>
                </a:lnTo>
                <a:lnTo>
                  <a:pt x="10558272" y="121920"/>
                </a:lnTo>
                <a:lnTo>
                  <a:pt x="10984992" y="60960"/>
                </a:lnTo>
                <a:lnTo>
                  <a:pt x="11289792" y="73152"/>
                </a:lnTo>
                <a:lnTo>
                  <a:pt x="11789664" y="60960"/>
                </a:lnTo>
                <a:lnTo>
                  <a:pt x="12167616" y="60960"/>
                </a:lnTo>
                <a:lnTo>
                  <a:pt x="12313920" y="48768"/>
                </a:lnTo>
                <a:lnTo>
                  <a:pt x="12313920" y="609600"/>
                </a:lnTo>
                <a:lnTo>
                  <a:pt x="0" y="609600"/>
                </a:lnTo>
                <a:lnTo>
                  <a:pt x="24384" y="1219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tx1">
                <a:alpha val="1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Vrije vorm 10">
            <a:extLst>
              <a:ext uri="{FF2B5EF4-FFF2-40B4-BE49-F238E27FC236}">
                <a16:creationId xmlns:a16="http://schemas.microsoft.com/office/drawing/2014/main" id="{00CDA6F1-0C2B-594D-8F7A-04C7449A66D2}"/>
              </a:ext>
            </a:extLst>
          </p:cNvPr>
          <p:cNvSpPr/>
          <p:nvPr userDrawn="1"/>
        </p:nvSpPr>
        <p:spPr>
          <a:xfrm>
            <a:off x="-18288" y="-9144"/>
            <a:ext cx="4663440" cy="1188720"/>
          </a:xfrm>
          <a:custGeom>
            <a:avLst/>
            <a:gdLst>
              <a:gd name="connsiteX0" fmla="*/ 18288 w 4663440"/>
              <a:gd name="connsiteY0" fmla="*/ 1188720 h 1188720"/>
              <a:gd name="connsiteX1" fmla="*/ 246888 w 4663440"/>
              <a:gd name="connsiteY1" fmla="*/ 1115568 h 1188720"/>
              <a:gd name="connsiteX2" fmla="*/ 475488 w 4663440"/>
              <a:gd name="connsiteY2" fmla="*/ 1143000 h 1188720"/>
              <a:gd name="connsiteX3" fmla="*/ 704088 w 4663440"/>
              <a:gd name="connsiteY3" fmla="*/ 1133856 h 1188720"/>
              <a:gd name="connsiteX4" fmla="*/ 905256 w 4663440"/>
              <a:gd name="connsiteY4" fmla="*/ 1060704 h 1188720"/>
              <a:gd name="connsiteX5" fmla="*/ 1115568 w 4663440"/>
              <a:gd name="connsiteY5" fmla="*/ 1078992 h 1188720"/>
              <a:gd name="connsiteX6" fmla="*/ 1344168 w 4663440"/>
              <a:gd name="connsiteY6" fmla="*/ 978408 h 1188720"/>
              <a:gd name="connsiteX7" fmla="*/ 1709928 w 4663440"/>
              <a:gd name="connsiteY7" fmla="*/ 978408 h 1188720"/>
              <a:gd name="connsiteX8" fmla="*/ 1947672 w 4663440"/>
              <a:gd name="connsiteY8" fmla="*/ 950976 h 1188720"/>
              <a:gd name="connsiteX9" fmla="*/ 2130552 w 4663440"/>
              <a:gd name="connsiteY9" fmla="*/ 969264 h 1188720"/>
              <a:gd name="connsiteX10" fmla="*/ 2468880 w 4663440"/>
              <a:gd name="connsiteY10" fmla="*/ 896112 h 1188720"/>
              <a:gd name="connsiteX11" fmla="*/ 2724912 w 4663440"/>
              <a:gd name="connsiteY11" fmla="*/ 914400 h 1188720"/>
              <a:gd name="connsiteX12" fmla="*/ 2898648 w 4663440"/>
              <a:gd name="connsiteY12" fmla="*/ 978408 h 1188720"/>
              <a:gd name="connsiteX13" fmla="*/ 3118104 w 4663440"/>
              <a:gd name="connsiteY13" fmla="*/ 914400 h 1188720"/>
              <a:gd name="connsiteX14" fmla="*/ 3401568 w 4663440"/>
              <a:gd name="connsiteY14" fmla="*/ 749808 h 1188720"/>
              <a:gd name="connsiteX15" fmla="*/ 3520440 w 4663440"/>
              <a:gd name="connsiteY15" fmla="*/ 539496 h 1188720"/>
              <a:gd name="connsiteX16" fmla="*/ 3767328 w 4663440"/>
              <a:gd name="connsiteY16" fmla="*/ 493776 h 1188720"/>
              <a:gd name="connsiteX17" fmla="*/ 4069080 w 4663440"/>
              <a:gd name="connsiteY17" fmla="*/ 393192 h 1188720"/>
              <a:gd name="connsiteX18" fmla="*/ 4151376 w 4663440"/>
              <a:gd name="connsiteY18" fmla="*/ 219456 h 1188720"/>
              <a:gd name="connsiteX19" fmla="*/ 4361688 w 4663440"/>
              <a:gd name="connsiteY19" fmla="*/ 137160 h 1188720"/>
              <a:gd name="connsiteX20" fmla="*/ 4663440 w 4663440"/>
              <a:gd name="connsiteY20" fmla="*/ 0 h 1188720"/>
              <a:gd name="connsiteX21" fmla="*/ 0 w 4663440"/>
              <a:gd name="connsiteY21" fmla="*/ 9144 h 1188720"/>
              <a:gd name="connsiteX22" fmla="*/ 18288 w 4663440"/>
              <a:gd name="connsiteY22" fmla="*/ 1188720 h 1188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663440" h="1188720">
                <a:moveTo>
                  <a:pt x="18288" y="1188720"/>
                </a:moveTo>
                <a:lnTo>
                  <a:pt x="246888" y="1115568"/>
                </a:lnTo>
                <a:lnTo>
                  <a:pt x="475488" y="1143000"/>
                </a:lnTo>
                <a:lnTo>
                  <a:pt x="704088" y="1133856"/>
                </a:lnTo>
                <a:lnTo>
                  <a:pt x="905256" y="1060704"/>
                </a:lnTo>
                <a:lnTo>
                  <a:pt x="1115568" y="1078992"/>
                </a:lnTo>
                <a:lnTo>
                  <a:pt x="1344168" y="978408"/>
                </a:lnTo>
                <a:lnTo>
                  <a:pt x="1709928" y="978408"/>
                </a:lnTo>
                <a:lnTo>
                  <a:pt x="1947672" y="950976"/>
                </a:lnTo>
                <a:lnTo>
                  <a:pt x="2130552" y="969264"/>
                </a:lnTo>
                <a:lnTo>
                  <a:pt x="2468880" y="896112"/>
                </a:lnTo>
                <a:lnTo>
                  <a:pt x="2724912" y="914400"/>
                </a:lnTo>
                <a:lnTo>
                  <a:pt x="2898648" y="978408"/>
                </a:lnTo>
                <a:lnTo>
                  <a:pt x="3118104" y="914400"/>
                </a:lnTo>
                <a:lnTo>
                  <a:pt x="3401568" y="749808"/>
                </a:lnTo>
                <a:lnTo>
                  <a:pt x="3520440" y="539496"/>
                </a:lnTo>
                <a:lnTo>
                  <a:pt x="3767328" y="493776"/>
                </a:lnTo>
                <a:lnTo>
                  <a:pt x="4069080" y="393192"/>
                </a:lnTo>
                <a:lnTo>
                  <a:pt x="4151376" y="219456"/>
                </a:lnTo>
                <a:lnTo>
                  <a:pt x="4361688" y="137160"/>
                </a:lnTo>
                <a:lnTo>
                  <a:pt x="4663440" y="0"/>
                </a:lnTo>
                <a:lnTo>
                  <a:pt x="0" y="9144"/>
                </a:lnTo>
                <a:lnTo>
                  <a:pt x="18288" y="118872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tx1">
                <a:alpha val="1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 dirty="0">
              <a:latin typeface="Cairo" pitchFamily="2" charset="-78"/>
            </a:endParaRPr>
          </a:p>
        </p:txBody>
      </p:sp>
      <p:sp>
        <p:nvSpPr>
          <p:cNvPr id="9" name="Vrije vorm 8">
            <a:extLst>
              <a:ext uri="{FF2B5EF4-FFF2-40B4-BE49-F238E27FC236}">
                <a16:creationId xmlns:a16="http://schemas.microsoft.com/office/drawing/2014/main" id="{7634F8ED-68CD-024F-9FCC-EA36DCEB2E1F}"/>
              </a:ext>
            </a:extLst>
          </p:cNvPr>
          <p:cNvSpPr/>
          <p:nvPr userDrawn="1"/>
        </p:nvSpPr>
        <p:spPr>
          <a:xfrm>
            <a:off x="-62550" y="-9939"/>
            <a:ext cx="4522304" cy="1103243"/>
          </a:xfrm>
          <a:custGeom>
            <a:avLst/>
            <a:gdLst>
              <a:gd name="connsiteX0" fmla="*/ 19878 w 4522304"/>
              <a:gd name="connsiteY0" fmla="*/ 0 h 1103243"/>
              <a:gd name="connsiteX1" fmla="*/ 0 w 4522304"/>
              <a:gd name="connsiteY1" fmla="*/ 1103243 h 1103243"/>
              <a:gd name="connsiteX2" fmla="*/ 308113 w 4522304"/>
              <a:gd name="connsiteY2" fmla="*/ 1053548 h 1103243"/>
              <a:gd name="connsiteX3" fmla="*/ 427382 w 4522304"/>
              <a:gd name="connsiteY3" fmla="*/ 1033669 h 1103243"/>
              <a:gd name="connsiteX4" fmla="*/ 526774 w 4522304"/>
              <a:gd name="connsiteY4" fmla="*/ 1073426 h 1103243"/>
              <a:gd name="connsiteX5" fmla="*/ 655982 w 4522304"/>
              <a:gd name="connsiteY5" fmla="*/ 1083365 h 1103243"/>
              <a:gd name="connsiteX6" fmla="*/ 795130 w 4522304"/>
              <a:gd name="connsiteY6" fmla="*/ 1043609 h 1103243"/>
              <a:gd name="connsiteX7" fmla="*/ 874643 w 4522304"/>
              <a:gd name="connsiteY7" fmla="*/ 983974 h 1103243"/>
              <a:gd name="connsiteX8" fmla="*/ 974035 w 4522304"/>
              <a:gd name="connsiteY8" fmla="*/ 954156 h 1103243"/>
              <a:gd name="connsiteX9" fmla="*/ 1013791 w 4522304"/>
              <a:gd name="connsiteY9" fmla="*/ 1013791 h 1103243"/>
              <a:gd name="connsiteX10" fmla="*/ 1133061 w 4522304"/>
              <a:gd name="connsiteY10" fmla="*/ 1013791 h 1103243"/>
              <a:gd name="connsiteX11" fmla="*/ 1162878 w 4522304"/>
              <a:gd name="connsiteY11" fmla="*/ 944217 h 1103243"/>
              <a:gd name="connsiteX12" fmla="*/ 1331843 w 4522304"/>
              <a:gd name="connsiteY12" fmla="*/ 904461 h 1103243"/>
              <a:gd name="connsiteX13" fmla="*/ 1461052 w 4522304"/>
              <a:gd name="connsiteY13" fmla="*/ 894522 h 1103243"/>
              <a:gd name="connsiteX14" fmla="*/ 1620078 w 4522304"/>
              <a:gd name="connsiteY14" fmla="*/ 904461 h 1103243"/>
              <a:gd name="connsiteX15" fmla="*/ 1739348 w 4522304"/>
              <a:gd name="connsiteY15" fmla="*/ 914400 h 1103243"/>
              <a:gd name="connsiteX16" fmla="*/ 1848678 w 4522304"/>
              <a:gd name="connsiteY16" fmla="*/ 904461 h 1103243"/>
              <a:gd name="connsiteX17" fmla="*/ 2027582 w 4522304"/>
              <a:gd name="connsiteY17" fmla="*/ 864704 h 1103243"/>
              <a:gd name="connsiteX18" fmla="*/ 2216426 w 4522304"/>
              <a:gd name="connsiteY18" fmla="*/ 914400 h 1103243"/>
              <a:gd name="connsiteX19" fmla="*/ 2216426 w 4522304"/>
              <a:gd name="connsiteY19" fmla="*/ 914400 h 1103243"/>
              <a:gd name="connsiteX20" fmla="*/ 2345635 w 4522304"/>
              <a:gd name="connsiteY20" fmla="*/ 884582 h 1103243"/>
              <a:gd name="connsiteX21" fmla="*/ 2484782 w 4522304"/>
              <a:gd name="connsiteY21" fmla="*/ 824948 h 1103243"/>
              <a:gd name="connsiteX22" fmla="*/ 2822713 w 4522304"/>
              <a:gd name="connsiteY22" fmla="*/ 854765 h 1103243"/>
              <a:gd name="connsiteX23" fmla="*/ 2981739 w 4522304"/>
              <a:gd name="connsiteY23" fmla="*/ 924339 h 1103243"/>
              <a:gd name="connsiteX24" fmla="*/ 3170582 w 4522304"/>
              <a:gd name="connsiteY24" fmla="*/ 824948 h 1103243"/>
              <a:gd name="connsiteX25" fmla="*/ 3369365 w 4522304"/>
              <a:gd name="connsiteY25" fmla="*/ 665922 h 1103243"/>
              <a:gd name="connsiteX26" fmla="*/ 3448878 w 4522304"/>
              <a:gd name="connsiteY26" fmla="*/ 496956 h 1103243"/>
              <a:gd name="connsiteX27" fmla="*/ 3667539 w 4522304"/>
              <a:gd name="connsiteY27" fmla="*/ 437322 h 1103243"/>
              <a:gd name="connsiteX28" fmla="*/ 3935895 w 4522304"/>
              <a:gd name="connsiteY28" fmla="*/ 397565 h 1103243"/>
              <a:gd name="connsiteX29" fmla="*/ 4065104 w 4522304"/>
              <a:gd name="connsiteY29" fmla="*/ 248478 h 1103243"/>
              <a:gd name="connsiteX30" fmla="*/ 4184374 w 4522304"/>
              <a:gd name="connsiteY30" fmla="*/ 109330 h 1103243"/>
              <a:gd name="connsiteX31" fmla="*/ 4353339 w 4522304"/>
              <a:gd name="connsiteY31" fmla="*/ 109330 h 1103243"/>
              <a:gd name="connsiteX32" fmla="*/ 4522304 w 4522304"/>
              <a:gd name="connsiteY32" fmla="*/ 0 h 1103243"/>
              <a:gd name="connsiteX33" fmla="*/ 19878 w 4522304"/>
              <a:gd name="connsiteY33" fmla="*/ 0 h 1103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522304" h="1103243">
                <a:moveTo>
                  <a:pt x="19878" y="0"/>
                </a:moveTo>
                <a:lnTo>
                  <a:pt x="0" y="1103243"/>
                </a:lnTo>
                <a:lnTo>
                  <a:pt x="308113" y="1053548"/>
                </a:lnTo>
                <a:lnTo>
                  <a:pt x="427382" y="1033669"/>
                </a:lnTo>
                <a:lnTo>
                  <a:pt x="526774" y="1073426"/>
                </a:lnTo>
                <a:lnTo>
                  <a:pt x="655982" y="1083365"/>
                </a:lnTo>
                <a:lnTo>
                  <a:pt x="795130" y="1043609"/>
                </a:lnTo>
                <a:lnTo>
                  <a:pt x="874643" y="983974"/>
                </a:lnTo>
                <a:lnTo>
                  <a:pt x="974035" y="954156"/>
                </a:lnTo>
                <a:lnTo>
                  <a:pt x="1013791" y="1013791"/>
                </a:lnTo>
                <a:lnTo>
                  <a:pt x="1133061" y="1013791"/>
                </a:lnTo>
                <a:lnTo>
                  <a:pt x="1162878" y="944217"/>
                </a:lnTo>
                <a:lnTo>
                  <a:pt x="1331843" y="904461"/>
                </a:lnTo>
                <a:lnTo>
                  <a:pt x="1461052" y="894522"/>
                </a:lnTo>
                <a:lnTo>
                  <a:pt x="1620078" y="904461"/>
                </a:lnTo>
                <a:lnTo>
                  <a:pt x="1739348" y="914400"/>
                </a:lnTo>
                <a:lnTo>
                  <a:pt x="1848678" y="904461"/>
                </a:lnTo>
                <a:lnTo>
                  <a:pt x="2027582" y="864704"/>
                </a:lnTo>
                <a:lnTo>
                  <a:pt x="2216426" y="914400"/>
                </a:lnTo>
                <a:lnTo>
                  <a:pt x="2216426" y="914400"/>
                </a:lnTo>
                <a:lnTo>
                  <a:pt x="2345635" y="884582"/>
                </a:lnTo>
                <a:lnTo>
                  <a:pt x="2484782" y="824948"/>
                </a:lnTo>
                <a:lnTo>
                  <a:pt x="2822713" y="854765"/>
                </a:lnTo>
                <a:lnTo>
                  <a:pt x="2981739" y="924339"/>
                </a:lnTo>
                <a:lnTo>
                  <a:pt x="3170582" y="824948"/>
                </a:lnTo>
                <a:lnTo>
                  <a:pt x="3369365" y="665922"/>
                </a:lnTo>
                <a:lnTo>
                  <a:pt x="3448878" y="496956"/>
                </a:lnTo>
                <a:lnTo>
                  <a:pt x="3667539" y="437322"/>
                </a:lnTo>
                <a:lnTo>
                  <a:pt x="3935895" y="397565"/>
                </a:lnTo>
                <a:lnTo>
                  <a:pt x="4065104" y="248478"/>
                </a:lnTo>
                <a:lnTo>
                  <a:pt x="4184374" y="109330"/>
                </a:lnTo>
                <a:lnTo>
                  <a:pt x="4353339" y="109330"/>
                </a:lnTo>
                <a:lnTo>
                  <a:pt x="4522304" y="0"/>
                </a:lnTo>
                <a:lnTo>
                  <a:pt x="19878" y="0"/>
                </a:lnTo>
                <a:close/>
              </a:path>
            </a:pathLst>
          </a:custGeom>
          <a:solidFill>
            <a:srgbClr val="81B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 dirty="0">
              <a:latin typeface="Cairo" pitchFamily="2" charset="-78"/>
            </a:endParaRPr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1359895"/>
            <a:ext cx="10515600" cy="4942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Welkom op </a:t>
            </a:r>
            <a:br>
              <a:rPr lang="nl-NL" dirty="0"/>
            </a:br>
            <a:br>
              <a:rPr lang="nl-NL" dirty="0"/>
            </a:br>
            <a:r>
              <a:rPr lang="nl-NL" dirty="0"/>
              <a:t>De Marke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82880" y="6421946"/>
            <a:ext cx="5015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 i="0" baseline="0">
                <a:solidFill>
                  <a:schemeClr val="tx1"/>
                </a:solidFill>
                <a:latin typeface="Cairo Light" pitchFamily="2" charset="-78"/>
                <a:cs typeface="Cairo Light" pitchFamily="2" charset="-78"/>
              </a:defRPr>
            </a:lvl1pPr>
          </a:lstStyle>
          <a:p>
            <a:fld id="{9A3A2170-B512-0D40-AF39-E398EF8B249E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1606B55B-48F6-8546-B591-87C968266C2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84706" y="150439"/>
            <a:ext cx="3930703" cy="699639"/>
          </a:xfrm>
          <a:prstGeom prst="rect">
            <a:avLst/>
          </a:prstGeom>
        </p:spPr>
      </p:pic>
      <p:sp>
        <p:nvSpPr>
          <p:cNvPr id="19" name="Tijdelijke aanduiding voor inhoud 2">
            <a:extLst>
              <a:ext uri="{FF2B5EF4-FFF2-40B4-BE49-F238E27FC236}">
                <a16:creationId xmlns:a16="http://schemas.microsoft.com/office/drawing/2014/main" id="{CDA045FA-429C-2A4B-BA1C-9BC1DCB188AE}"/>
              </a:ext>
            </a:extLst>
          </p:cNvPr>
          <p:cNvSpPr txBox="1">
            <a:spLocks/>
          </p:cNvSpPr>
          <p:nvPr userDrawn="1"/>
        </p:nvSpPr>
        <p:spPr>
          <a:xfrm>
            <a:off x="3073479" y="105806"/>
            <a:ext cx="8973894" cy="5999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nl-NL" sz="1400" b="0" i="0" kern="1200" baseline="0" dirty="0">
                <a:solidFill>
                  <a:schemeClr val="tx1"/>
                </a:solidFill>
                <a:effectLst/>
                <a:latin typeface="Arial MT Pro Light" panose="020B0302020202020204" pitchFamily="34" charset="77"/>
                <a:ea typeface="+mn-ea"/>
                <a:cs typeface="Cairo Light" pitchFamily="2" charset="-78"/>
              </a:rPr>
              <a:t>School voor vmbo basis, kader, mavo en onderbouw havo</a:t>
            </a:r>
          </a:p>
        </p:txBody>
      </p:sp>
      <p:grpSp>
        <p:nvGrpSpPr>
          <p:cNvPr id="26" name="Groep 25">
            <a:extLst>
              <a:ext uri="{FF2B5EF4-FFF2-40B4-BE49-F238E27FC236}">
                <a16:creationId xmlns:a16="http://schemas.microsoft.com/office/drawing/2014/main" id="{4C515DA5-CD31-B840-8518-0569FF82AA60}"/>
              </a:ext>
            </a:extLst>
          </p:cNvPr>
          <p:cNvGrpSpPr/>
          <p:nvPr userDrawn="1"/>
        </p:nvGrpSpPr>
        <p:grpSpPr>
          <a:xfrm>
            <a:off x="-38165" y="6797524"/>
            <a:ext cx="12266742" cy="84860"/>
            <a:chOff x="-1" y="6742640"/>
            <a:chExt cx="12192001" cy="122130"/>
          </a:xfrm>
        </p:grpSpPr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C5133576-B75E-0B44-A5B8-515CE23DD1A0}"/>
                </a:ext>
              </a:extLst>
            </p:cNvPr>
            <p:cNvSpPr/>
            <p:nvPr userDrawn="1"/>
          </p:nvSpPr>
          <p:spPr>
            <a:xfrm>
              <a:off x="-1" y="6742640"/>
              <a:ext cx="2442482" cy="122130"/>
            </a:xfrm>
            <a:prstGeom prst="rect">
              <a:avLst/>
            </a:prstGeom>
            <a:solidFill>
              <a:srgbClr val="EA54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dirty="0">
                <a:latin typeface="Cairo" pitchFamily="2" charset="-78"/>
              </a:endParaRP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04145C7D-1496-8641-8C42-12D0DC8F90D9}"/>
                </a:ext>
              </a:extLst>
            </p:cNvPr>
            <p:cNvSpPr/>
            <p:nvPr userDrawn="1"/>
          </p:nvSpPr>
          <p:spPr>
            <a:xfrm>
              <a:off x="2437379" y="6742640"/>
              <a:ext cx="2442482" cy="122130"/>
            </a:xfrm>
            <a:prstGeom prst="rect">
              <a:avLst/>
            </a:prstGeom>
            <a:solidFill>
              <a:srgbClr val="0076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dirty="0">
                <a:latin typeface="Cairo" pitchFamily="2" charset="-78"/>
              </a:endParaRP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E6F20EE2-9551-764D-88AD-3275D42EF426}"/>
                </a:ext>
              </a:extLst>
            </p:cNvPr>
            <p:cNvSpPr/>
            <p:nvPr userDrawn="1"/>
          </p:nvSpPr>
          <p:spPr>
            <a:xfrm>
              <a:off x="7307036" y="6742640"/>
              <a:ext cx="2442482" cy="122130"/>
            </a:xfrm>
            <a:prstGeom prst="rect">
              <a:avLst/>
            </a:prstGeom>
            <a:solidFill>
              <a:srgbClr val="F7A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dirty="0">
                <a:latin typeface="Cairo" pitchFamily="2" charset="-78"/>
              </a:endParaRPr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586EFC1D-E701-9748-805C-225D2BA5CF5D}"/>
                </a:ext>
              </a:extLst>
            </p:cNvPr>
            <p:cNvSpPr/>
            <p:nvPr userDrawn="1"/>
          </p:nvSpPr>
          <p:spPr>
            <a:xfrm>
              <a:off x="9749518" y="6742640"/>
              <a:ext cx="2442482" cy="122130"/>
            </a:xfrm>
            <a:prstGeom prst="rect">
              <a:avLst/>
            </a:prstGeom>
            <a:solidFill>
              <a:srgbClr val="004E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dirty="0">
                <a:latin typeface="Cairo" pitchFamily="2" charset="-78"/>
              </a:endParaRP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91CAB805-4FA6-9E44-BB8B-548E835ED8FE}"/>
                </a:ext>
              </a:extLst>
            </p:cNvPr>
            <p:cNvSpPr/>
            <p:nvPr userDrawn="1"/>
          </p:nvSpPr>
          <p:spPr>
            <a:xfrm>
              <a:off x="4864554" y="6742640"/>
              <a:ext cx="2442482" cy="122130"/>
            </a:xfrm>
            <a:prstGeom prst="rect">
              <a:avLst/>
            </a:prstGeom>
            <a:solidFill>
              <a:srgbClr val="81BB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dirty="0">
                <a:latin typeface="Cairo" pitchFamily="2" charset="-78"/>
              </a:endParaRPr>
            </a:p>
          </p:txBody>
        </p:sp>
      </p:grpSp>
      <p:sp>
        <p:nvSpPr>
          <p:cNvPr id="27" name="Tijdelijke aanduiding voor dianummer 5">
            <a:extLst>
              <a:ext uri="{FF2B5EF4-FFF2-40B4-BE49-F238E27FC236}">
                <a16:creationId xmlns:a16="http://schemas.microsoft.com/office/drawing/2014/main" id="{861DCFF9-D5EB-D146-A7F3-37CB1082E09E}"/>
              </a:ext>
            </a:extLst>
          </p:cNvPr>
          <p:cNvSpPr txBox="1">
            <a:spLocks/>
          </p:cNvSpPr>
          <p:nvPr userDrawn="1"/>
        </p:nvSpPr>
        <p:spPr>
          <a:xfrm>
            <a:off x="9265920" y="6421946"/>
            <a:ext cx="26839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l" defTabSz="914400" rtl="0" eaLnBrk="1" latinLnBrk="0" hangingPunct="1">
              <a:defRPr sz="1400" b="0" i="0" kern="1200" baseline="0">
                <a:solidFill>
                  <a:schemeClr val="tx1"/>
                </a:solidFill>
                <a:latin typeface="Cairo Light" pitchFamily="2" charset="-78"/>
                <a:ea typeface="+mn-ea"/>
                <a:cs typeface="Cairo Light" pitchFamily="2" charset="-78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NL" sz="1100" b="0" i="0" dirty="0" err="1">
                <a:latin typeface="Arial MT Pro Light" panose="020B0302020202020204" pitchFamily="34" charset="77"/>
              </a:rPr>
              <a:t>www.demarke-ehl.nl</a:t>
            </a:r>
            <a:endParaRPr lang="nl-NL" sz="1100" b="0" i="0" dirty="0">
              <a:latin typeface="Arial MT Pro Light" panose="020B0302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05147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</p:sldLayoutIdLst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9" grpId="0"/>
      <p:bldP spid="27" grpId="0"/>
    </p:bldLst>
  </p:timing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rgbClr val="81BB25"/>
          </a:solidFill>
          <a:latin typeface="Arial MT Pro Medium" panose="020B0702020202020204" pitchFamily="34" charset="77"/>
          <a:ea typeface="+mj-ea"/>
          <a:cs typeface="Cairo" pitchFamily="2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Arial MT Pro Light" panose="020B0302020202020204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Arial MT Pro Light" panose="020B0302020202020204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Arial MT Pro Light" panose="020B0302020202020204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rial MT Pro Light" panose="020B03020202020202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rial MT Pro Light" panose="020B0302020202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Vrije vorm 27">
            <a:extLst>
              <a:ext uri="{FF2B5EF4-FFF2-40B4-BE49-F238E27FC236}">
                <a16:creationId xmlns:a16="http://schemas.microsoft.com/office/drawing/2014/main" id="{7E8BEE21-AC6F-6542-AE34-374F10593B27}"/>
              </a:ext>
            </a:extLst>
          </p:cNvPr>
          <p:cNvSpPr/>
          <p:nvPr userDrawn="1"/>
        </p:nvSpPr>
        <p:spPr>
          <a:xfrm>
            <a:off x="-48768" y="6312908"/>
            <a:ext cx="12313920" cy="685300"/>
          </a:xfrm>
          <a:custGeom>
            <a:avLst/>
            <a:gdLst>
              <a:gd name="connsiteX0" fmla="*/ 24384 w 12313920"/>
              <a:gd name="connsiteY0" fmla="*/ 12192 h 609600"/>
              <a:gd name="connsiteX1" fmla="*/ 256032 w 12313920"/>
              <a:gd name="connsiteY1" fmla="*/ 0 h 609600"/>
              <a:gd name="connsiteX2" fmla="*/ 426720 w 12313920"/>
              <a:gd name="connsiteY2" fmla="*/ 0 h 609600"/>
              <a:gd name="connsiteX3" fmla="*/ 609600 w 12313920"/>
              <a:gd name="connsiteY3" fmla="*/ 24384 h 609600"/>
              <a:gd name="connsiteX4" fmla="*/ 1060704 w 12313920"/>
              <a:gd name="connsiteY4" fmla="*/ 97536 h 609600"/>
              <a:gd name="connsiteX5" fmla="*/ 1609344 w 12313920"/>
              <a:gd name="connsiteY5" fmla="*/ 231648 h 609600"/>
              <a:gd name="connsiteX6" fmla="*/ 1743456 w 12313920"/>
              <a:gd name="connsiteY6" fmla="*/ 182880 h 609600"/>
              <a:gd name="connsiteX7" fmla="*/ 1877568 w 12313920"/>
              <a:gd name="connsiteY7" fmla="*/ 182880 h 609600"/>
              <a:gd name="connsiteX8" fmla="*/ 2036064 w 12313920"/>
              <a:gd name="connsiteY8" fmla="*/ 207264 h 609600"/>
              <a:gd name="connsiteX9" fmla="*/ 2121408 w 12313920"/>
              <a:gd name="connsiteY9" fmla="*/ 231648 h 609600"/>
              <a:gd name="connsiteX10" fmla="*/ 2279904 w 12313920"/>
              <a:gd name="connsiteY10" fmla="*/ 219456 h 609600"/>
              <a:gd name="connsiteX11" fmla="*/ 2474976 w 12313920"/>
              <a:gd name="connsiteY11" fmla="*/ 170688 h 609600"/>
              <a:gd name="connsiteX12" fmla="*/ 2572512 w 12313920"/>
              <a:gd name="connsiteY12" fmla="*/ 146304 h 609600"/>
              <a:gd name="connsiteX13" fmla="*/ 2828544 w 12313920"/>
              <a:gd name="connsiteY13" fmla="*/ 231648 h 609600"/>
              <a:gd name="connsiteX14" fmla="*/ 3048000 w 12313920"/>
              <a:gd name="connsiteY14" fmla="*/ 219456 h 609600"/>
              <a:gd name="connsiteX15" fmla="*/ 3425952 w 12313920"/>
              <a:gd name="connsiteY15" fmla="*/ 158496 h 609600"/>
              <a:gd name="connsiteX16" fmla="*/ 3803904 w 12313920"/>
              <a:gd name="connsiteY16" fmla="*/ 134112 h 609600"/>
              <a:gd name="connsiteX17" fmla="*/ 4218432 w 12313920"/>
              <a:gd name="connsiteY17" fmla="*/ 182880 h 609600"/>
              <a:gd name="connsiteX18" fmla="*/ 4474464 w 12313920"/>
              <a:gd name="connsiteY18" fmla="*/ 207264 h 609600"/>
              <a:gd name="connsiteX19" fmla="*/ 4730496 w 12313920"/>
              <a:gd name="connsiteY19" fmla="*/ 146304 h 609600"/>
              <a:gd name="connsiteX20" fmla="*/ 4949952 w 12313920"/>
              <a:gd name="connsiteY20" fmla="*/ 170688 h 609600"/>
              <a:gd name="connsiteX21" fmla="*/ 5401056 w 12313920"/>
              <a:gd name="connsiteY21" fmla="*/ 109728 h 609600"/>
              <a:gd name="connsiteX22" fmla="*/ 5547360 w 12313920"/>
              <a:gd name="connsiteY22" fmla="*/ 195072 h 609600"/>
              <a:gd name="connsiteX23" fmla="*/ 6193536 w 12313920"/>
              <a:gd name="connsiteY23" fmla="*/ 219456 h 609600"/>
              <a:gd name="connsiteX24" fmla="*/ 6595872 w 12313920"/>
              <a:gd name="connsiteY24" fmla="*/ 146304 h 609600"/>
              <a:gd name="connsiteX25" fmla="*/ 7168896 w 12313920"/>
              <a:gd name="connsiteY25" fmla="*/ 219456 h 609600"/>
              <a:gd name="connsiteX26" fmla="*/ 7741920 w 12313920"/>
              <a:gd name="connsiteY26" fmla="*/ 243840 h 609600"/>
              <a:gd name="connsiteX27" fmla="*/ 7997952 w 12313920"/>
              <a:gd name="connsiteY27" fmla="*/ 195072 h 609600"/>
              <a:gd name="connsiteX28" fmla="*/ 8424672 w 12313920"/>
              <a:gd name="connsiteY28" fmla="*/ 195072 h 609600"/>
              <a:gd name="connsiteX29" fmla="*/ 8851392 w 12313920"/>
              <a:gd name="connsiteY29" fmla="*/ 268224 h 609600"/>
              <a:gd name="connsiteX30" fmla="*/ 9631680 w 12313920"/>
              <a:gd name="connsiteY30" fmla="*/ 280416 h 609600"/>
              <a:gd name="connsiteX31" fmla="*/ 9863328 w 12313920"/>
              <a:gd name="connsiteY31" fmla="*/ 195072 h 609600"/>
              <a:gd name="connsiteX32" fmla="*/ 10265664 w 12313920"/>
              <a:gd name="connsiteY32" fmla="*/ 109728 h 609600"/>
              <a:gd name="connsiteX33" fmla="*/ 10558272 w 12313920"/>
              <a:gd name="connsiteY33" fmla="*/ 121920 h 609600"/>
              <a:gd name="connsiteX34" fmla="*/ 10984992 w 12313920"/>
              <a:gd name="connsiteY34" fmla="*/ 60960 h 609600"/>
              <a:gd name="connsiteX35" fmla="*/ 11289792 w 12313920"/>
              <a:gd name="connsiteY35" fmla="*/ 73152 h 609600"/>
              <a:gd name="connsiteX36" fmla="*/ 11789664 w 12313920"/>
              <a:gd name="connsiteY36" fmla="*/ 60960 h 609600"/>
              <a:gd name="connsiteX37" fmla="*/ 12167616 w 12313920"/>
              <a:gd name="connsiteY37" fmla="*/ 60960 h 609600"/>
              <a:gd name="connsiteX38" fmla="*/ 12313920 w 12313920"/>
              <a:gd name="connsiteY38" fmla="*/ 48768 h 609600"/>
              <a:gd name="connsiteX39" fmla="*/ 12313920 w 12313920"/>
              <a:gd name="connsiteY39" fmla="*/ 609600 h 609600"/>
              <a:gd name="connsiteX40" fmla="*/ 0 w 12313920"/>
              <a:gd name="connsiteY40" fmla="*/ 609600 h 609600"/>
              <a:gd name="connsiteX41" fmla="*/ 24384 w 12313920"/>
              <a:gd name="connsiteY41" fmla="*/ 12192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313920" h="609600">
                <a:moveTo>
                  <a:pt x="24384" y="12192"/>
                </a:moveTo>
                <a:lnTo>
                  <a:pt x="256032" y="0"/>
                </a:lnTo>
                <a:lnTo>
                  <a:pt x="426720" y="0"/>
                </a:lnTo>
                <a:lnTo>
                  <a:pt x="609600" y="24384"/>
                </a:lnTo>
                <a:lnTo>
                  <a:pt x="1060704" y="97536"/>
                </a:lnTo>
                <a:lnTo>
                  <a:pt x="1609344" y="231648"/>
                </a:lnTo>
                <a:lnTo>
                  <a:pt x="1743456" y="182880"/>
                </a:lnTo>
                <a:lnTo>
                  <a:pt x="1877568" y="182880"/>
                </a:lnTo>
                <a:lnTo>
                  <a:pt x="2036064" y="207264"/>
                </a:lnTo>
                <a:lnTo>
                  <a:pt x="2121408" y="231648"/>
                </a:lnTo>
                <a:lnTo>
                  <a:pt x="2279904" y="219456"/>
                </a:lnTo>
                <a:lnTo>
                  <a:pt x="2474976" y="170688"/>
                </a:lnTo>
                <a:lnTo>
                  <a:pt x="2572512" y="146304"/>
                </a:lnTo>
                <a:lnTo>
                  <a:pt x="2828544" y="231648"/>
                </a:lnTo>
                <a:lnTo>
                  <a:pt x="3048000" y="219456"/>
                </a:lnTo>
                <a:lnTo>
                  <a:pt x="3425952" y="158496"/>
                </a:lnTo>
                <a:lnTo>
                  <a:pt x="3803904" y="134112"/>
                </a:lnTo>
                <a:lnTo>
                  <a:pt x="4218432" y="182880"/>
                </a:lnTo>
                <a:lnTo>
                  <a:pt x="4474464" y="207264"/>
                </a:lnTo>
                <a:lnTo>
                  <a:pt x="4730496" y="146304"/>
                </a:lnTo>
                <a:lnTo>
                  <a:pt x="4949952" y="170688"/>
                </a:lnTo>
                <a:lnTo>
                  <a:pt x="5401056" y="109728"/>
                </a:lnTo>
                <a:lnTo>
                  <a:pt x="5547360" y="195072"/>
                </a:lnTo>
                <a:lnTo>
                  <a:pt x="6193536" y="219456"/>
                </a:lnTo>
                <a:lnTo>
                  <a:pt x="6595872" y="146304"/>
                </a:lnTo>
                <a:lnTo>
                  <a:pt x="7168896" y="219456"/>
                </a:lnTo>
                <a:lnTo>
                  <a:pt x="7741920" y="243840"/>
                </a:lnTo>
                <a:lnTo>
                  <a:pt x="7997952" y="195072"/>
                </a:lnTo>
                <a:lnTo>
                  <a:pt x="8424672" y="195072"/>
                </a:lnTo>
                <a:lnTo>
                  <a:pt x="8851392" y="268224"/>
                </a:lnTo>
                <a:lnTo>
                  <a:pt x="9631680" y="280416"/>
                </a:lnTo>
                <a:lnTo>
                  <a:pt x="9863328" y="195072"/>
                </a:lnTo>
                <a:lnTo>
                  <a:pt x="10265664" y="109728"/>
                </a:lnTo>
                <a:lnTo>
                  <a:pt x="10558272" y="121920"/>
                </a:lnTo>
                <a:lnTo>
                  <a:pt x="10984992" y="60960"/>
                </a:lnTo>
                <a:lnTo>
                  <a:pt x="11289792" y="73152"/>
                </a:lnTo>
                <a:lnTo>
                  <a:pt x="11789664" y="60960"/>
                </a:lnTo>
                <a:lnTo>
                  <a:pt x="12167616" y="60960"/>
                </a:lnTo>
                <a:lnTo>
                  <a:pt x="12313920" y="48768"/>
                </a:lnTo>
                <a:lnTo>
                  <a:pt x="12313920" y="609600"/>
                </a:lnTo>
                <a:lnTo>
                  <a:pt x="0" y="609600"/>
                </a:lnTo>
                <a:lnTo>
                  <a:pt x="24384" y="1219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tx1">
                <a:alpha val="1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Vrije vorm 10">
            <a:extLst>
              <a:ext uri="{FF2B5EF4-FFF2-40B4-BE49-F238E27FC236}">
                <a16:creationId xmlns:a16="http://schemas.microsoft.com/office/drawing/2014/main" id="{00CDA6F1-0C2B-594D-8F7A-04C7449A66D2}"/>
              </a:ext>
            </a:extLst>
          </p:cNvPr>
          <p:cNvSpPr/>
          <p:nvPr userDrawn="1"/>
        </p:nvSpPr>
        <p:spPr>
          <a:xfrm>
            <a:off x="-18288" y="-9144"/>
            <a:ext cx="4663440" cy="1188720"/>
          </a:xfrm>
          <a:custGeom>
            <a:avLst/>
            <a:gdLst>
              <a:gd name="connsiteX0" fmla="*/ 18288 w 4663440"/>
              <a:gd name="connsiteY0" fmla="*/ 1188720 h 1188720"/>
              <a:gd name="connsiteX1" fmla="*/ 246888 w 4663440"/>
              <a:gd name="connsiteY1" fmla="*/ 1115568 h 1188720"/>
              <a:gd name="connsiteX2" fmla="*/ 475488 w 4663440"/>
              <a:gd name="connsiteY2" fmla="*/ 1143000 h 1188720"/>
              <a:gd name="connsiteX3" fmla="*/ 704088 w 4663440"/>
              <a:gd name="connsiteY3" fmla="*/ 1133856 h 1188720"/>
              <a:gd name="connsiteX4" fmla="*/ 905256 w 4663440"/>
              <a:gd name="connsiteY4" fmla="*/ 1060704 h 1188720"/>
              <a:gd name="connsiteX5" fmla="*/ 1115568 w 4663440"/>
              <a:gd name="connsiteY5" fmla="*/ 1078992 h 1188720"/>
              <a:gd name="connsiteX6" fmla="*/ 1344168 w 4663440"/>
              <a:gd name="connsiteY6" fmla="*/ 978408 h 1188720"/>
              <a:gd name="connsiteX7" fmla="*/ 1709928 w 4663440"/>
              <a:gd name="connsiteY7" fmla="*/ 978408 h 1188720"/>
              <a:gd name="connsiteX8" fmla="*/ 1947672 w 4663440"/>
              <a:gd name="connsiteY8" fmla="*/ 950976 h 1188720"/>
              <a:gd name="connsiteX9" fmla="*/ 2130552 w 4663440"/>
              <a:gd name="connsiteY9" fmla="*/ 969264 h 1188720"/>
              <a:gd name="connsiteX10" fmla="*/ 2468880 w 4663440"/>
              <a:gd name="connsiteY10" fmla="*/ 896112 h 1188720"/>
              <a:gd name="connsiteX11" fmla="*/ 2724912 w 4663440"/>
              <a:gd name="connsiteY11" fmla="*/ 914400 h 1188720"/>
              <a:gd name="connsiteX12" fmla="*/ 2898648 w 4663440"/>
              <a:gd name="connsiteY12" fmla="*/ 978408 h 1188720"/>
              <a:gd name="connsiteX13" fmla="*/ 3118104 w 4663440"/>
              <a:gd name="connsiteY13" fmla="*/ 914400 h 1188720"/>
              <a:gd name="connsiteX14" fmla="*/ 3401568 w 4663440"/>
              <a:gd name="connsiteY14" fmla="*/ 749808 h 1188720"/>
              <a:gd name="connsiteX15" fmla="*/ 3520440 w 4663440"/>
              <a:gd name="connsiteY15" fmla="*/ 539496 h 1188720"/>
              <a:gd name="connsiteX16" fmla="*/ 3767328 w 4663440"/>
              <a:gd name="connsiteY16" fmla="*/ 493776 h 1188720"/>
              <a:gd name="connsiteX17" fmla="*/ 4069080 w 4663440"/>
              <a:gd name="connsiteY17" fmla="*/ 393192 h 1188720"/>
              <a:gd name="connsiteX18" fmla="*/ 4151376 w 4663440"/>
              <a:gd name="connsiteY18" fmla="*/ 219456 h 1188720"/>
              <a:gd name="connsiteX19" fmla="*/ 4361688 w 4663440"/>
              <a:gd name="connsiteY19" fmla="*/ 137160 h 1188720"/>
              <a:gd name="connsiteX20" fmla="*/ 4663440 w 4663440"/>
              <a:gd name="connsiteY20" fmla="*/ 0 h 1188720"/>
              <a:gd name="connsiteX21" fmla="*/ 0 w 4663440"/>
              <a:gd name="connsiteY21" fmla="*/ 9144 h 1188720"/>
              <a:gd name="connsiteX22" fmla="*/ 18288 w 4663440"/>
              <a:gd name="connsiteY22" fmla="*/ 1188720 h 1188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663440" h="1188720">
                <a:moveTo>
                  <a:pt x="18288" y="1188720"/>
                </a:moveTo>
                <a:lnTo>
                  <a:pt x="246888" y="1115568"/>
                </a:lnTo>
                <a:lnTo>
                  <a:pt x="475488" y="1143000"/>
                </a:lnTo>
                <a:lnTo>
                  <a:pt x="704088" y="1133856"/>
                </a:lnTo>
                <a:lnTo>
                  <a:pt x="905256" y="1060704"/>
                </a:lnTo>
                <a:lnTo>
                  <a:pt x="1115568" y="1078992"/>
                </a:lnTo>
                <a:lnTo>
                  <a:pt x="1344168" y="978408"/>
                </a:lnTo>
                <a:lnTo>
                  <a:pt x="1709928" y="978408"/>
                </a:lnTo>
                <a:lnTo>
                  <a:pt x="1947672" y="950976"/>
                </a:lnTo>
                <a:lnTo>
                  <a:pt x="2130552" y="969264"/>
                </a:lnTo>
                <a:lnTo>
                  <a:pt x="2468880" y="896112"/>
                </a:lnTo>
                <a:lnTo>
                  <a:pt x="2724912" y="914400"/>
                </a:lnTo>
                <a:lnTo>
                  <a:pt x="2898648" y="978408"/>
                </a:lnTo>
                <a:lnTo>
                  <a:pt x="3118104" y="914400"/>
                </a:lnTo>
                <a:lnTo>
                  <a:pt x="3401568" y="749808"/>
                </a:lnTo>
                <a:lnTo>
                  <a:pt x="3520440" y="539496"/>
                </a:lnTo>
                <a:lnTo>
                  <a:pt x="3767328" y="493776"/>
                </a:lnTo>
                <a:lnTo>
                  <a:pt x="4069080" y="393192"/>
                </a:lnTo>
                <a:lnTo>
                  <a:pt x="4151376" y="219456"/>
                </a:lnTo>
                <a:lnTo>
                  <a:pt x="4361688" y="137160"/>
                </a:lnTo>
                <a:lnTo>
                  <a:pt x="4663440" y="0"/>
                </a:lnTo>
                <a:lnTo>
                  <a:pt x="0" y="9144"/>
                </a:lnTo>
                <a:lnTo>
                  <a:pt x="18288" y="118872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tx1">
                <a:alpha val="11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 dirty="0">
              <a:latin typeface="Cairo" pitchFamily="2" charset="-78"/>
            </a:endParaRPr>
          </a:p>
        </p:txBody>
      </p:sp>
      <p:sp>
        <p:nvSpPr>
          <p:cNvPr id="9" name="Vrije vorm 8">
            <a:extLst>
              <a:ext uri="{FF2B5EF4-FFF2-40B4-BE49-F238E27FC236}">
                <a16:creationId xmlns:a16="http://schemas.microsoft.com/office/drawing/2014/main" id="{7634F8ED-68CD-024F-9FCC-EA36DCEB2E1F}"/>
              </a:ext>
            </a:extLst>
          </p:cNvPr>
          <p:cNvSpPr/>
          <p:nvPr userDrawn="1"/>
        </p:nvSpPr>
        <p:spPr>
          <a:xfrm>
            <a:off x="-62550" y="-9939"/>
            <a:ext cx="4522304" cy="1103243"/>
          </a:xfrm>
          <a:custGeom>
            <a:avLst/>
            <a:gdLst>
              <a:gd name="connsiteX0" fmla="*/ 19878 w 4522304"/>
              <a:gd name="connsiteY0" fmla="*/ 0 h 1103243"/>
              <a:gd name="connsiteX1" fmla="*/ 0 w 4522304"/>
              <a:gd name="connsiteY1" fmla="*/ 1103243 h 1103243"/>
              <a:gd name="connsiteX2" fmla="*/ 308113 w 4522304"/>
              <a:gd name="connsiteY2" fmla="*/ 1053548 h 1103243"/>
              <a:gd name="connsiteX3" fmla="*/ 427382 w 4522304"/>
              <a:gd name="connsiteY3" fmla="*/ 1033669 h 1103243"/>
              <a:gd name="connsiteX4" fmla="*/ 526774 w 4522304"/>
              <a:gd name="connsiteY4" fmla="*/ 1073426 h 1103243"/>
              <a:gd name="connsiteX5" fmla="*/ 655982 w 4522304"/>
              <a:gd name="connsiteY5" fmla="*/ 1083365 h 1103243"/>
              <a:gd name="connsiteX6" fmla="*/ 795130 w 4522304"/>
              <a:gd name="connsiteY6" fmla="*/ 1043609 h 1103243"/>
              <a:gd name="connsiteX7" fmla="*/ 874643 w 4522304"/>
              <a:gd name="connsiteY7" fmla="*/ 983974 h 1103243"/>
              <a:gd name="connsiteX8" fmla="*/ 974035 w 4522304"/>
              <a:gd name="connsiteY8" fmla="*/ 954156 h 1103243"/>
              <a:gd name="connsiteX9" fmla="*/ 1013791 w 4522304"/>
              <a:gd name="connsiteY9" fmla="*/ 1013791 h 1103243"/>
              <a:gd name="connsiteX10" fmla="*/ 1133061 w 4522304"/>
              <a:gd name="connsiteY10" fmla="*/ 1013791 h 1103243"/>
              <a:gd name="connsiteX11" fmla="*/ 1162878 w 4522304"/>
              <a:gd name="connsiteY11" fmla="*/ 944217 h 1103243"/>
              <a:gd name="connsiteX12" fmla="*/ 1331843 w 4522304"/>
              <a:gd name="connsiteY12" fmla="*/ 904461 h 1103243"/>
              <a:gd name="connsiteX13" fmla="*/ 1461052 w 4522304"/>
              <a:gd name="connsiteY13" fmla="*/ 894522 h 1103243"/>
              <a:gd name="connsiteX14" fmla="*/ 1620078 w 4522304"/>
              <a:gd name="connsiteY14" fmla="*/ 904461 h 1103243"/>
              <a:gd name="connsiteX15" fmla="*/ 1739348 w 4522304"/>
              <a:gd name="connsiteY15" fmla="*/ 914400 h 1103243"/>
              <a:gd name="connsiteX16" fmla="*/ 1848678 w 4522304"/>
              <a:gd name="connsiteY16" fmla="*/ 904461 h 1103243"/>
              <a:gd name="connsiteX17" fmla="*/ 2027582 w 4522304"/>
              <a:gd name="connsiteY17" fmla="*/ 864704 h 1103243"/>
              <a:gd name="connsiteX18" fmla="*/ 2216426 w 4522304"/>
              <a:gd name="connsiteY18" fmla="*/ 914400 h 1103243"/>
              <a:gd name="connsiteX19" fmla="*/ 2216426 w 4522304"/>
              <a:gd name="connsiteY19" fmla="*/ 914400 h 1103243"/>
              <a:gd name="connsiteX20" fmla="*/ 2345635 w 4522304"/>
              <a:gd name="connsiteY20" fmla="*/ 884582 h 1103243"/>
              <a:gd name="connsiteX21" fmla="*/ 2484782 w 4522304"/>
              <a:gd name="connsiteY21" fmla="*/ 824948 h 1103243"/>
              <a:gd name="connsiteX22" fmla="*/ 2822713 w 4522304"/>
              <a:gd name="connsiteY22" fmla="*/ 854765 h 1103243"/>
              <a:gd name="connsiteX23" fmla="*/ 2981739 w 4522304"/>
              <a:gd name="connsiteY23" fmla="*/ 924339 h 1103243"/>
              <a:gd name="connsiteX24" fmla="*/ 3170582 w 4522304"/>
              <a:gd name="connsiteY24" fmla="*/ 824948 h 1103243"/>
              <a:gd name="connsiteX25" fmla="*/ 3369365 w 4522304"/>
              <a:gd name="connsiteY25" fmla="*/ 665922 h 1103243"/>
              <a:gd name="connsiteX26" fmla="*/ 3448878 w 4522304"/>
              <a:gd name="connsiteY26" fmla="*/ 496956 h 1103243"/>
              <a:gd name="connsiteX27" fmla="*/ 3667539 w 4522304"/>
              <a:gd name="connsiteY27" fmla="*/ 437322 h 1103243"/>
              <a:gd name="connsiteX28" fmla="*/ 3935895 w 4522304"/>
              <a:gd name="connsiteY28" fmla="*/ 397565 h 1103243"/>
              <a:gd name="connsiteX29" fmla="*/ 4065104 w 4522304"/>
              <a:gd name="connsiteY29" fmla="*/ 248478 h 1103243"/>
              <a:gd name="connsiteX30" fmla="*/ 4184374 w 4522304"/>
              <a:gd name="connsiteY30" fmla="*/ 109330 h 1103243"/>
              <a:gd name="connsiteX31" fmla="*/ 4353339 w 4522304"/>
              <a:gd name="connsiteY31" fmla="*/ 109330 h 1103243"/>
              <a:gd name="connsiteX32" fmla="*/ 4522304 w 4522304"/>
              <a:gd name="connsiteY32" fmla="*/ 0 h 1103243"/>
              <a:gd name="connsiteX33" fmla="*/ 19878 w 4522304"/>
              <a:gd name="connsiteY33" fmla="*/ 0 h 1103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522304" h="1103243">
                <a:moveTo>
                  <a:pt x="19878" y="0"/>
                </a:moveTo>
                <a:lnTo>
                  <a:pt x="0" y="1103243"/>
                </a:lnTo>
                <a:lnTo>
                  <a:pt x="308113" y="1053548"/>
                </a:lnTo>
                <a:lnTo>
                  <a:pt x="427382" y="1033669"/>
                </a:lnTo>
                <a:lnTo>
                  <a:pt x="526774" y="1073426"/>
                </a:lnTo>
                <a:lnTo>
                  <a:pt x="655982" y="1083365"/>
                </a:lnTo>
                <a:lnTo>
                  <a:pt x="795130" y="1043609"/>
                </a:lnTo>
                <a:lnTo>
                  <a:pt x="874643" y="983974"/>
                </a:lnTo>
                <a:lnTo>
                  <a:pt x="974035" y="954156"/>
                </a:lnTo>
                <a:lnTo>
                  <a:pt x="1013791" y="1013791"/>
                </a:lnTo>
                <a:lnTo>
                  <a:pt x="1133061" y="1013791"/>
                </a:lnTo>
                <a:lnTo>
                  <a:pt x="1162878" y="944217"/>
                </a:lnTo>
                <a:lnTo>
                  <a:pt x="1331843" y="904461"/>
                </a:lnTo>
                <a:lnTo>
                  <a:pt x="1461052" y="894522"/>
                </a:lnTo>
                <a:lnTo>
                  <a:pt x="1620078" y="904461"/>
                </a:lnTo>
                <a:lnTo>
                  <a:pt x="1739348" y="914400"/>
                </a:lnTo>
                <a:lnTo>
                  <a:pt x="1848678" y="904461"/>
                </a:lnTo>
                <a:lnTo>
                  <a:pt x="2027582" y="864704"/>
                </a:lnTo>
                <a:lnTo>
                  <a:pt x="2216426" y="914400"/>
                </a:lnTo>
                <a:lnTo>
                  <a:pt x="2216426" y="914400"/>
                </a:lnTo>
                <a:lnTo>
                  <a:pt x="2345635" y="884582"/>
                </a:lnTo>
                <a:lnTo>
                  <a:pt x="2484782" y="824948"/>
                </a:lnTo>
                <a:lnTo>
                  <a:pt x="2822713" y="854765"/>
                </a:lnTo>
                <a:lnTo>
                  <a:pt x="2981739" y="924339"/>
                </a:lnTo>
                <a:lnTo>
                  <a:pt x="3170582" y="824948"/>
                </a:lnTo>
                <a:lnTo>
                  <a:pt x="3369365" y="665922"/>
                </a:lnTo>
                <a:lnTo>
                  <a:pt x="3448878" y="496956"/>
                </a:lnTo>
                <a:lnTo>
                  <a:pt x="3667539" y="437322"/>
                </a:lnTo>
                <a:lnTo>
                  <a:pt x="3935895" y="397565"/>
                </a:lnTo>
                <a:lnTo>
                  <a:pt x="4065104" y="248478"/>
                </a:lnTo>
                <a:lnTo>
                  <a:pt x="4184374" y="109330"/>
                </a:lnTo>
                <a:lnTo>
                  <a:pt x="4353339" y="109330"/>
                </a:lnTo>
                <a:lnTo>
                  <a:pt x="4522304" y="0"/>
                </a:lnTo>
                <a:lnTo>
                  <a:pt x="19878" y="0"/>
                </a:lnTo>
                <a:close/>
              </a:path>
            </a:pathLst>
          </a:custGeom>
          <a:solidFill>
            <a:srgbClr val="F7A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0" i="0" dirty="0">
              <a:latin typeface="Cairo" pitchFamily="2" charset="-78"/>
            </a:endParaRPr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1359895"/>
            <a:ext cx="10515600" cy="9687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2328688"/>
            <a:ext cx="10515600" cy="3848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82880" y="6421946"/>
            <a:ext cx="5015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 i="0" baseline="0">
                <a:solidFill>
                  <a:schemeClr val="tx1"/>
                </a:solidFill>
                <a:latin typeface="Arial MT Pro Light" panose="020B0302020202020204" pitchFamily="34" charset="77"/>
                <a:cs typeface="Cairo Light" pitchFamily="2" charset="-78"/>
              </a:defRPr>
            </a:lvl1pPr>
          </a:lstStyle>
          <a:p>
            <a:fld id="{9A3A2170-B512-0D40-AF39-E398EF8B249E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1606B55B-48F6-8546-B591-87C968266C2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84708" y="150439"/>
            <a:ext cx="3930699" cy="699639"/>
          </a:xfrm>
          <a:prstGeom prst="rect">
            <a:avLst/>
          </a:prstGeom>
        </p:spPr>
      </p:pic>
      <p:sp>
        <p:nvSpPr>
          <p:cNvPr id="19" name="Tijdelijke aanduiding voor inhoud 2">
            <a:extLst>
              <a:ext uri="{FF2B5EF4-FFF2-40B4-BE49-F238E27FC236}">
                <a16:creationId xmlns:a16="http://schemas.microsoft.com/office/drawing/2014/main" id="{CDA045FA-429C-2A4B-BA1C-9BC1DCB188AE}"/>
              </a:ext>
            </a:extLst>
          </p:cNvPr>
          <p:cNvSpPr txBox="1">
            <a:spLocks/>
          </p:cNvSpPr>
          <p:nvPr userDrawn="1"/>
        </p:nvSpPr>
        <p:spPr>
          <a:xfrm>
            <a:off x="8169965" y="105806"/>
            <a:ext cx="3877407" cy="5999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sz="1400" b="0" i="0" kern="1200" baseline="0" dirty="0">
                <a:solidFill>
                  <a:schemeClr val="tx1"/>
                </a:solidFill>
                <a:effectLst/>
                <a:latin typeface="Arial MT Pro Light" panose="020B0302020202020204" pitchFamily="34" charset="77"/>
                <a:ea typeface="+mn-ea"/>
                <a:cs typeface="+mn-cs"/>
              </a:rPr>
              <a:t>School voor onderbouw vmbo, (tweetalig) havo en atheneum, </a:t>
            </a:r>
            <a:r>
              <a:rPr lang="nl-NL" sz="1400" b="0" i="0" kern="1200" baseline="0" dirty="0" err="1">
                <a:solidFill>
                  <a:schemeClr val="tx1"/>
                </a:solidFill>
                <a:effectLst/>
                <a:latin typeface="Arial MT Pro Light" panose="020B0302020202020204" pitchFamily="34" charset="77"/>
                <a:ea typeface="+mn-ea"/>
                <a:cs typeface="+mn-cs"/>
              </a:rPr>
              <a:t>isk</a:t>
            </a:r>
            <a:r>
              <a:rPr lang="nl-NL" sz="1400" b="0" i="0" kern="1200" baseline="0" dirty="0">
                <a:solidFill>
                  <a:schemeClr val="tx1"/>
                </a:solidFill>
                <a:effectLst/>
                <a:latin typeface="Arial MT Pro Light" panose="020B0302020202020204" pitchFamily="34" charset="77"/>
                <a:ea typeface="+mn-ea"/>
                <a:cs typeface="+mn-cs"/>
              </a:rPr>
              <a:t>-onderwijs en mavo</a:t>
            </a:r>
          </a:p>
        </p:txBody>
      </p:sp>
      <p:grpSp>
        <p:nvGrpSpPr>
          <p:cNvPr id="26" name="Groep 25">
            <a:extLst>
              <a:ext uri="{FF2B5EF4-FFF2-40B4-BE49-F238E27FC236}">
                <a16:creationId xmlns:a16="http://schemas.microsoft.com/office/drawing/2014/main" id="{4C515DA5-CD31-B840-8518-0569FF82AA60}"/>
              </a:ext>
            </a:extLst>
          </p:cNvPr>
          <p:cNvGrpSpPr/>
          <p:nvPr userDrawn="1"/>
        </p:nvGrpSpPr>
        <p:grpSpPr>
          <a:xfrm>
            <a:off x="-38165" y="6797524"/>
            <a:ext cx="12266742" cy="84860"/>
            <a:chOff x="-1" y="6742640"/>
            <a:chExt cx="12192001" cy="122130"/>
          </a:xfrm>
        </p:grpSpPr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C5133576-B75E-0B44-A5B8-515CE23DD1A0}"/>
                </a:ext>
              </a:extLst>
            </p:cNvPr>
            <p:cNvSpPr/>
            <p:nvPr userDrawn="1"/>
          </p:nvSpPr>
          <p:spPr>
            <a:xfrm>
              <a:off x="-1" y="6742640"/>
              <a:ext cx="2442482" cy="122130"/>
            </a:xfrm>
            <a:prstGeom prst="rect">
              <a:avLst/>
            </a:prstGeom>
            <a:solidFill>
              <a:srgbClr val="EA54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dirty="0">
                <a:latin typeface="Cairo" pitchFamily="2" charset="-78"/>
              </a:endParaRP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04145C7D-1496-8641-8C42-12D0DC8F90D9}"/>
                </a:ext>
              </a:extLst>
            </p:cNvPr>
            <p:cNvSpPr/>
            <p:nvPr userDrawn="1"/>
          </p:nvSpPr>
          <p:spPr>
            <a:xfrm>
              <a:off x="2437379" y="6742640"/>
              <a:ext cx="2442482" cy="122130"/>
            </a:xfrm>
            <a:prstGeom prst="rect">
              <a:avLst/>
            </a:prstGeom>
            <a:solidFill>
              <a:srgbClr val="0076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dirty="0">
                <a:latin typeface="Cairo" pitchFamily="2" charset="-78"/>
              </a:endParaRP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E6F20EE2-9551-764D-88AD-3275D42EF426}"/>
                </a:ext>
              </a:extLst>
            </p:cNvPr>
            <p:cNvSpPr/>
            <p:nvPr userDrawn="1"/>
          </p:nvSpPr>
          <p:spPr>
            <a:xfrm>
              <a:off x="7307036" y="6742640"/>
              <a:ext cx="2442482" cy="122130"/>
            </a:xfrm>
            <a:prstGeom prst="rect">
              <a:avLst/>
            </a:prstGeom>
            <a:solidFill>
              <a:srgbClr val="F7A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dirty="0">
                <a:latin typeface="Cairo" pitchFamily="2" charset="-78"/>
              </a:endParaRPr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586EFC1D-E701-9748-805C-225D2BA5CF5D}"/>
                </a:ext>
              </a:extLst>
            </p:cNvPr>
            <p:cNvSpPr/>
            <p:nvPr userDrawn="1"/>
          </p:nvSpPr>
          <p:spPr>
            <a:xfrm>
              <a:off x="9749518" y="6742640"/>
              <a:ext cx="2442482" cy="122130"/>
            </a:xfrm>
            <a:prstGeom prst="rect">
              <a:avLst/>
            </a:prstGeom>
            <a:solidFill>
              <a:srgbClr val="004E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dirty="0">
                <a:latin typeface="Cairo" pitchFamily="2" charset="-78"/>
              </a:endParaRP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91CAB805-4FA6-9E44-BB8B-548E835ED8FE}"/>
                </a:ext>
              </a:extLst>
            </p:cNvPr>
            <p:cNvSpPr/>
            <p:nvPr userDrawn="1"/>
          </p:nvSpPr>
          <p:spPr>
            <a:xfrm>
              <a:off x="4864554" y="6742640"/>
              <a:ext cx="2442482" cy="122130"/>
            </a:xfrm>
            <a:prstGeom prst="rect">
              <a:avLst/>
            </a:prstGeom>
            <a:solidFill>
              <a:srgbClr val="81BB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b="0" i="0" dirty="0">
                <a:latin typeface="Cairo" pitchFamily="2" charset="-78"/>
              </a:endParaRPr>
            </a:p>
          </p:txBody>
        </p:sp>
      </p:grpSp>
      <p:sp>
        <p:nvSpPr>
          <p:cNvPr id="27" name="Tijdelijke aanduiding voor dianummer 5">
            <a:extLst>
              <a:ext uri="{FF2B5EF4-FFF2-40B4-BE49-F238E27FC236}">
                <a16:creationId xmlns:a16="http://schemas.microsoft.com/office/drawing/2014/main" id="{861DCFF9-D5EB-D146-A7F3-37CB1082E09E}"/>
              </a:ext>
            </a:extLst>
          </p:cNvPr>
          <p:cNvSpPr txBox="1">
            <a:spLocks/>
          </p:cNvSpPr>
          <p:nvPr userDrawn="1"/>
        </p:nvSpPr>
        <p:spPr>
          <a:xfrm>
            <a:off x="9265920" y="6421946"/>
            <a:ext cx="26839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l" defTabSz="914400" rtl="0" eaLnBrk="1" latinLnBrk="0" hangingPunct="1">
              <a:defRPr sz="1400" b="0" i="0" kern="1200" baseline="0">
                <a:solidFill>
                  <a:schemeClr val="tx1"/>
                </a:solidFill>
                <a:latin typeface="Cairo Light" pitchFamily="2" charset="-78"/>
                <a:ea typeface="+mn-ea"/>
                <a:cs typeface="Cairo Light" pitchFamily="2" charset="-78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l-NL" sz="1100" b="0" i="0" dirty="0" err="1">
                <a:latin typeface="Arial MT Pro Light" panose="020B0302020202020204" pitchFamily="34" charset="77"/>
              </a:rPr>
              <a:t>www.hetstormink-ehl.nl</a:t>
            </a:r>
            <a:endParaRPr lang="nl-NL" sz="1100" b="0" i="0" dirty="0">
              <a:latin typeface="Arial MT Pro Light" panose="020B0302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75879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</p:sldLayoutIdLst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9" grpId="0"/>
      <p:bldP spid="27" grpId="0"/>
    </p:bld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rgbClr val="F7A800"/>
          </a:solidFill>
          <a:latin typeface="Arial MT Pro Medium" panose="020B0702020202020204" pitchFamily="34" charset="77"/>
          <a:ea typeface="+mj-ea"/>
          <a:cs typeface="Cairo" pitchFamily="2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Arial MT Pro Light" panose="020B0302020202020204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Arial MT Pro Light" panose="020B0302020202020204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Arial MT Pro Light" panose="020B0302020202020204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rial MT Pro Light" panose="020B03020202020202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rial MT Pro Light" panose="020B0302020202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freepngimg.com/png/48372-musical-notation-symbol-images-free-clipart-hd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ulisses.dev/aprendendo-a-programar/2018/07/08/a-tal-da-faculdade-e-desenvolvimento-de-software.html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v.damme@ettyhillesumlyceum.nl" TargetMode="External"/><Relationship Id="rId2" Type="http://schemas.openxmlformats.org/officeDocument/2006/relationships/hyperlink" Target="mailto:h.blok@ettyhillesumlyceum.nl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m.cornelissen@ettyhillesumlyceum.nl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, gebouw&#10;&#10;Automatisch gegenereerde beschrijving">
            <a:extLst>
              <a:ext uri="{FF2B5EF4-FFF2-40B4-BE49-F238E27FC236}">
                <a16:creationId xmlns:a16="http://schemas.microsoft.com/office/drawing/2014/main" id="{3834DF4B-D8BF-492F-B7AF-95A1288714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8800" y="0"/>
            <a:ext cx="12750800" cy="7024952"/>
          </a:xfrm>
          <a:prstGeom prst="rect">
            <a:avLst/>
          </a:prstGeom>
        </p:spPr>
      </p:pic>
      <p:sp>
        <p:nvSpPr>
          <p:cNvPr id="20" name="Titel 1"/>
          <p:cNvSpPr txBox="1">
            <a:spLocks/>
          </p:cNvSpPr>
          <p:nvPr/>
        </p:nvSpPr>
        <p:spPr>
          <a:xfrm>
            <a:off x="-266700" y="5889172"/>
            <a:ext cx="9704614" cy="546067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6000" i="1" dirty="0">
                <a:solidFill>
                  <a:schemeClr val="bg1"/>
                </a:solidFill>
                <a:latin typeface="Arial MT Pro Light" panose="020B0302020202020204" pitchFamily="34" charset="77"/>
                <a:ea typeface="Blambot Casual" panose="02000506000000020004" pitchFamily="2" charset="-128"/>
                <a:cs typeface="Cairo" pitchFamily="2" charset="-78"/>
              </a:rPr>
              <a:t>Voorlichting 3h-4m</a:t>
            </a:r>
          </a:p>
          <a:p>
            <a:pPr algn="ctr"/>
            <a:endParaRPr lang="nl-NL" sz="2400" i="1" dirty="0">
              <a:solidFill>
                <a:schemeClr val="bg1"/>
              </a:solidFill>
              <a:latin typeface="Arial MT Pro Light" panose="020B0302020202020204" pitchFamily="34" charset="77"/>
              <a:ea typeface="Blambot Casual" panose="02000506000000020004" pitchFamily="2" charset="-128"/>
              <a:cs typeface="Cairo" pitchFamily="2" charset="-78"/>
            </a:endParaRPr>
          </a:p>
          <a:p>
            <a:br>
              <a:rPr lang="nl-NL" sz="3300" i="1" dirty="0">
                <a:solidFill>
                  <a:schemeClr val="bg1"/>
                </a:solidFill>
                <a:latin typeface="Arial MT Pro Light" panose="020B0302020202020204" pitchFamily="34" charset="77"/>
                <a:ea typeface="Blambot Casual" panose="02000506000000020004" pitchFamily="2" charset="-128"/>
                <a:cs typeface="Cairo" pitchFamily="2" charset="-78"/>
              </a:rPr>
            </a:br>
            <a:endParaRPr lang="nl-NL" sz="3300" i="1" dirty="0">
              <a:latin typeface="Arial MT Pro Light" panose="020B0302020202020204" pitchFamily="34" charset="77"/>
              <a:ea typeface="Blambot Casual" panose="02000506000000020004" pitchFamily="2" charset="-128"/>
              <a:cs typeface="Cairo" pitchFamily="2" charset="-78"/>
            </a:endParaRPr>
          </a:p>
          <a:p>
            <a:pPr algn="ctr"/>
            <a:endParaRPr lang="nl-NL" sz="3300" i="1" dirty="0">
              <a:solidFill>
                <a:schemeClr val="bg1"/>
              </a:solidFill>
              <a:latin typeface="Arial MT Pro Light" panose="020B0302020202020204" pitchFamily="34" charset="77"/>
              <a:ea typeface="Blambot Casual" panose="02000506000000020004" pitchFamily="2" charset="-128"/>
              <a:cs typeface="Cairo" pitchFamily="2" charset="-78"/>
            </a:endParaRPr>
          </a:p>
          <a:p>
            <a:pPr algn="ctr"/>
            <a:endParaRPr lang="nl-NL" sz="3300" i="1" dirty="0">
              <a:solidFill>
                <a:schemeClr val="bg1"/>
              </a:solidFill>
              <a:latin typeface="Arial MT Pro Light" panose="020B0302020202020204" pitchFamily="34" charset="77"/>
              <a:ea typeface="Blambot Casual" panose="02000506000000020004" pitchFamily="2" charset="-128"/>
              <a:cs typeface="Cairo" pitchFamily="2" charset="-78"/>
            </a:endParaRPr>
          </a:p>
        </p:txBody>
      </p:sp>
      <p:sp>
        <p:nvSpPr>
          <p:cNvPr id="21" name="Titel 1"/>
          <p:cNvSpPr txBox="1">
            <a:spLocks/>
          </p:cNvSpPr>
          <p:nvPr/>
        </p:nvSpPr>
        <p:spPr>
          <a:xfrm>
            <a:off x="0" y="3691965"/>
            <a:ext cx="12192000" cy="137085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l-NL" sz="2800" dirty="0">
              <a:solidFill>
                <a:schemeClr val="bg1"/>
              </a:solidFill>
              <a:latin typeface="Cairo" pitchFamily="2" charset="-78"/>
              <a:ea typeface="Arial" charset="0"/>
              <a:cs typeface="Cairo" pitchFamily="2" charset="-78"/>
            </a:endParaRPr>
          </a:p>
        </p:txBody>
      </p:sp>
      <p:pic>
        <p:nvPicPr>
          <p:cNvPr id="22" name="Afbeelding 2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0360" y="6286500"/>
            <a:ext cx="2991640" cy="532493"/>
          </a:xfrm>
          <a:prstGeom prst="rect">
            <a:avLst/>
          </a:prstGeom>
        </p:spPr>
      </p:pic>
      <p:sp>
        <p:nvSpPr>
          <p:cNvPr id="19" name="Titel 1">
            <a:extLst>
              <a:ext uri="{FF2B5EF4-FFF2-40B4-BE49-F238E27FC236}">
                <a16:creationId xmlns:a16="http://schemas.microsoft.com/office/drawing/2014/main" id="{EE720574-FD4D-4555-BF79-789E49F93D5C}"/>
              </a:ext>
            </a:extLst>
          </p:cNvPr>
          <p:cNvSpPr txBox="1">
            <a:spLocks/>
          </p:cNvSpPr>
          <p:nvPr/>
        </p:nvSpPr>
        <p:spPr>
          <a:xfrm>
            <a:off x="1420489" y="401695"/>
            <a:ext cx="9102154" cy="1484858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6000" b="1" i="1" dirty="0">
                <a:solidFill>
                  <a:schemeClr val="bg1"/>
                </a:solidFill>
                <a:latin typeface="Arial MT Pro Light" panose="020B0302020202020204" pitchFamily="34" charset="77"/>
                <a:ea typeface="Blambot Casual" panose="02000506000000020004" pitchFamily="2" charset="-128"/>
                <a:cs typeface="Cairo" pitchFamily="2" charset="-78"/>
              </a:rPr>
              <a:t>De</a:t>
            </a:r>
            <a:r>
              <a:rPr lang="nl-NL" sz="6000" i="1" dirty="0">
                <a:solidFill>
                  <a:schemeClr val="bg1"/>
                </a:solidFill>
                <a:latin typeface="Arial MT Pro Light" panose="020B0302020202020204" pitchFamily="34" charset="77"/>
                <a:ea typeface="Blambot Casual" panose="02000506000000020004" pitchFamily="2" charset="-128"/>
                <a:cs typeface="Cairo" pitchFamily="2" charset="-78"/>
              </a:rPr>
              <a:t> </a:t>
            </a:r>
            <a:r>
              <a:rPr lang="nl-NL" sz="6000" b="1" i="1" dirty="0">
                <a:solidFill>
                  <a:schemeClr val="bg1"/>
                </a:solidFill>
                <a:latin typeface="Arial MT Pro Light" panose="020B0302020202020204" pitchFamily="34" charset="77"/>
                <a:ea typeface="Blambot Casual" panose="02000506000000020004" pitchFamily="2" charset="-128"/>
                <a:cs typeface="Cairo" pitchFamily="2" charset="-78"/>
              </a:rPr>
              <a:t>Marke &amp; Het </a:t>
            </a:r>
            <a:r>
              <a:rPr lang="nl-NL" sz="6000" b="1" i="1" dirty="0" err="1">
                <a:solidFill>
                  <a:schemeClr val="bg1"/>
                </a:solidFill>
                <a:latin typeface="Arial MT Pro Light" panose="020B0302020202020204" pitchFamily="34" charset="77"/>
                <a:ea typeface="Blambot Casual" panose="02000506000000020004" pitchFamily="2" charset="-128"/>
                <a:cs typeface="Cairo" pitchFamily="2" charset="-78"/>
              </a:rPr>
              <a:t>Stormink</a:t>
            </a:r>
            <a:endParaRPr lang="nl-NL" sz="3300" b="1" i="1" dirty="0">
              <a:latin typeface="Arial MT Pro Light" panose="020B0302020202020204" pitchFamily="34" charset="77"/>
              <a:ea typeface="Blambot Casual" panose="02000506000000020004" pitchFamily="2" charset="-128"/>
              <a:cs typeface="Cairo" pitchFamily="2" charset="-78"/>
            </a:endParaRPr>
          </a:p>
          <a:p>
            <a:pPr algn="ctr"/>
            <a:endParaRPr lang="nl-NL" sz="1400" i="1" dirty="0">
              <a:solidFill>
                <a:schemeClr val="bg1"/>
              </a:solidFill>
              <a:latin typeface="Arial MT Pro Light" panose="020B0302020202020204" pitchFamily="34" charset="77"/>
              <a:ea typeface="Blambot Casual" panose="02000506000000020004" pitchFamily="2" charset="-128"/>
              <a:cs typeface="Cairo" pitchFamily="2" charset="-78"/>
            </a:endParaRPr>
          </a:p>
          <a:p>
            <a:pPr algn="ctr"/>
            <a:r>
              <a:rPr lang="nl-NL" sz="2600" i="1" dirty="0">
                <a:solidFill>
                  <a:schemeClr val="bg1"/>
                </a:solidFill>
                <a:latin typeface="Arial MT Pro Light" panose="020B0302020202020204" pitchFamily="34" charset="77"/>
                <a:ea typeface="Blambot Casual" panose="02000506000000020004" pitchFamily="2" charset="-128"/>
                <a:cs typeface="Cairo" pitchFamily="2" charset="-78"/>
              </a:rPr>
              <a:t>13 april 2023</a:t>
            </a:r>
          </a:p>
          <a:p>
            <a:pPr algn="ctr"/>
            <a:endParaRPr lang="nl-NL" sz="3300" i="1" dirty="0">
              <a:solidFill>
                <a:schemeClr val="bg1"/>
              </a:solidFill>
              <a:latin typeface="Arial MT Pro Light" panose="020B0302020202020204" pitchFamily="34" charset="77"/>
              <a:ea typeface="Blambot Casual" panose="02000506000000020004" pitchFamily="2" charset="-128"/>
              <a:cs typeface="Cairo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11669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A971F1-2C98-4D90-86D9-1D60596B2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109" y="1493431"/>
            <a:ext cx="11327363" cy="989958"/>
          </a:xfrm>
        </p:spPr>
        <p:txBody>
          <a:bodyPr>
            <a:normAutofit fontScale="90000"/>
          </a:bodyPr>
          <a:lstStyle/>
          <a:p>
            <a:pPr algn="l"/>
            <a:r>
              <a:rPr lang="nl-NL" dirty="0"/>
              <a:t>Examenvakken die alleen op De Marke worden gegeven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84F2EBF-D046-42BF-B13A-72CC3372E0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53530" y="2760183"/>
            <a:ext cx="10794183" cy="3827110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Natuurkunde (nsk1)</a:t>
            </a:r>
          </a:p>
          <a:p>
            <a:pPr marL="0" indent="0">
              <a:buNone/>
            </a:pPr>
            <a:r>
              <a:rPr lang="nl-NL" dirty="0"/>
              <a:t>Scheikunde (nsk2)</a:t>
            </a:r>
          </a:p>
          <a:p>
            <a:pPr marL="0" indent="0">
              <a:buNone/>
            </a:pPr>
            <a:r>
              <a:rPr lang="nl-NL" dirty="0"/>
              <a:t>Praktijkvakken: 	Zorg &amp; Welzijn</a:t>
            </a:r>
          </a:p>
          <a:p>
            <a:pPr marL="0" indent="0">
              <a:buNone/>
            </a:pPr>
            <a:r>
              <a:rPr lang="nl-NL" dirty="0"/>
              <a:t>		   	Economie &amp; Ondernemen</a:t>
            </a:r>
          </a:p>
          <a:p>
            <a:pPr marL="0" indent="0">
              <a:buNone/>
            </a:pPr>
            <a:r>
              <a:rPr lang="nl-NL" dirty="0"/>
              <a:t>			Technologie &amp; Toepassing</a:t>
            </a:r>
          </a:p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r>
              <a:rPr lang="nl-NL" sz="2400" dirty="0"/>
              <a:t>Let op: nsk1 en nsk2 hebben voor havo een uitstroomrichting naar Natuur &amp; Techniek (N&amp;T) en Natuur &amp; Gezondheid (N&amp;G) op Het Vlier</a:t>
            </a:r>
          </a:p>
          <a:p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CB35ACD-7DFF-4950-B446-F58AA0F06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A2170-B512-0D40-AF39-E398EF8B249E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4172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A0636662-A97E-ED41-AEFA-08FB7AB09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A2170-B512-0D40-AF39-E398EF8B249E}" type="slidenum">
              <a:rPr lang="nl-NL" smtClean="0"/>
              <a:t>11</a:t>
            </a:fld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Ieder profiel heeft verplichte vakken</a:t>
            </a:r>
          </a:p>
        </p:txBody>
      </p:sp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85C347EA-2000-63D7-FC22-6544B6C52A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2124" y="2457450"/>
            <a:ext cx="10167751" cy="3719513"/>
          </a:xfrm>
        </p:spPr>
      </p:pic>
    </p:spTree>
    <p:extLst>
      <p:ext uri="{BB962C8B-B14F-4D97-AF65-F5344CB8AC3E}">
        <p14:creationId xmlns:p14="http://schemas.microsoft.com/office/powerpoint/2010/main" val="2331464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A2170-B512-0D40-AF39-E398EF8B249E}" type="slidenum">
              <a:rPr lang="nl-NL" smtClean="0"/>
              <a:t>12</a:t>
            </a:fld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nl-NL" dirty="0"/>
              <a:t>Per profiel vakkenpakketten met keuzemogelijkheden 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1727905-9456-4D9C-BF22-B65D66AF8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0" y="568808"/>
            <a:ext cx="2010865" cy="2365255"/>
          </a:xfrm>
          <a:prstGeom prst="rect">
            <a:avLst/>
          </a:prstGeom>
        </p:spPr>
      </p:pic>
      <p:sp>
        <p:nvSpPr>
          <p:cNvPr id="39" name="Tijdelijke aanduiding voor inhoud 4">
            <a:extLst>
              <a:ext uri="{FF2B5EF4-FFF2-40B4-BE49-F238E27FC236}">
                <a16:creationId xmlns:a16="http://schemas.microsoft.com/office/drawing/2014/main" id="{5DFDC489-5658-412E-937B-844BC3A9D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507" y="5119658"/>
            <a:ext cx="9624301" cy="1169534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endParaRPr lang="nl-NL" alt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endParaRPr lang="nl-NL" alt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nl-NL" alt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klas 4 sluit je 7 vakken af (6x theorie en 1 praktijkvak)</a:t>
            </a:r>
            <a:endParaRPr lang="nl-NL" alt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0BACFB76-15FD-FE51-C959-1843923E7F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6178708"/>
              </p:ext>
            </p:extLst>
          </p:nvPr>
        </p:nvGraphicFramePr>
        <p:xfrm>
          <a:off x="838200" y="2615839"/>
          <a:ext cx="9756916" cy="2882266"/>
        </p:xfrm>
        <a:graphic>
          <a:graphicData uri="http://schemas.openxmlformats.org/drawingml/2006/table">
            <a:tbl>
              <a:tblPr/>
              <a:tblGrid>
                <a:gridCol w="1980627">
                  <a:extLst>
                    <a:ext uri="{9D8B030D-6E8A-4147-A177-3AD203B41FA5}">
                      <a16:colId xmlns:a16="http://schemas.microsoft.com/office/drawing/2014/main" val="414621175"/>
                    </a:ext>
                  </a:extLst>
                </a:gridCol>
                <a:gridCol w="265856">
                  <a:extLst>
                    <a:ext uri="{9D8B030D-6E8A-4147-A177-3AD203B41FA5}">
                      <a16:colId xmlns:a16="http://schemas.microsoft.com/office/drawing/2014/main" val="2146467207"/>
                    </a:ext>
                  </a:extLst>
                </a:gridCol>
                <a:gridCol w="265856">
                  <a:extLst>
                    <a:ext uri="{9D8B030D-6E8A-4147-A177-3AD203B41FA5}">
                      <a16:colId xmlns:a16="http://schemas.microsoft.com/office/drawing/2014/main" val="3954716862"/>
                    </a:ext>
                  </a:extLst>
                </a:gridCol>
                <a:gridCol w="1980627">
                  <a:extLst>
                    <a:ext uri="{9D8B030D-6E8A-4147-A177-3AD203B41FA5}">
                      <a16:colId xmlns:a16="http://schemas.microsoft.com/office/drawing/2014/main" val="1294323456"/>
                    </a:ext>
                  </a:extLst>
                </a:gridCol>
                <a:gridCol w="252564">
                  <a:extLst>
                    <a:ext uri="{9D8B030D-6E8A-4147-A177-3AD203B41FA5}">
                      <a16:colId xmlns:a16="http://schemas.microsoft.com/office/drawing/2014/main" val="830252911"/>
                    </a:ext>
                  </a:extLst>
                </a:gridCol>
                <a:gridCol w="252564">
                  <a:extLst>
                    <a:ext uri="{9D8B030D-6E8A-4147-A177-3AD203B41FA5}">
                      <a16:colId xmlns:a16="http://schemas.microsoft.com/office/drawing/2014/main" val="359667108"/>
                    </a:ext>
                  </a:extLst>
                </a:gridCol>
                <a:gridCol w="1980627">
                  <a:extLst>
                    <a:ext uri="{9D8B030D-6E8A-4147-A177-3AD203B41FA5}">
                      <a16:colId xmlns:a16="http://schemas.microsoft.com/office/drawing/2014/main" val="260021320"/>
                    </a:ext>
                  </a:extLst>
                </a:gridCol>
                <a:gridCol w="265856">
                  <a:extLst>
                    <a:ext uri="{9D8B030D-6E8A-4147-A177-3AD203B41FA5}">
                      <a16:colId xmlns:a16="http://schemas.microsoft.com/office/drawing/2014/main" val="1250455043"/>
                    </a:ext>
                  </a:extLst>
                </a:gridCol>
                <a:gridCol w="265856">
                  <a:extLst>
                    <a:ext uri="{9D8B030D-6E8A-4147-A177-3AD203B41FA5}">
                      <a16:colId xmlns:a16="http://schemas.microsoft.com/office/drawing/2014/main" val="3260628873"/>
                    </a:ext>
                  </a:extLst>
                </a:gridCol>
                <a:gridCol w="1980627">
                  <a:extLst>
                    <a:ext uri="{9D8B030D-6E8A-4147-A177-3AD203B41FA5}">
                      <a16:colId xmlns:a16="http://schemas.microsoft.com/office/drawing/2014/main" val="1817546005"/>
                    </a:ext>
                  </a:extLst>
                </a:gridCol>
                <a:gridCol w="265856">
                  <a:extLst>
                    <a:ext uri="{9D8B030D-6E8A-4147-A177-3AD203B41FA5}">
                      <a16:colId xmlns:a16="http://schemas.microsoft.com/office/drawing/2014/main" val="1145722874"/>
                    </a:ext>
                  </a:extLst>
                </a:gridCol>
              </a:tblGrid>
              <a:tr h="208585"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Vakken TN-1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Vakken TN-2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Vakken TN-3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Vakken TN-4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481128"/>
                  </a:ext>
                </a:extLst>
              </a:tr>
              <a:tr h="208585"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Kies 1 of 2 vak(ken):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Kies 1 of 2 vak(ken):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Kies 1 of 2 vak(ken):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Kies 1 of 2 vak(ken):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5765461"/>
                  </a:ext>
                </a:extLst>
              </a:tr>
              <a:tr h="208585"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biologie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S Gothic" panose="020B0609070205080204" pitchFamily="49" charset="-128"/>
                          <a:ea typeface="MS Gothic" panose="020B0609070205080204" pitchFamily="49" charset="-128"/>
                        </a:rPr>
                        <a:t>☐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economie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MS Gothic" panose="020B0609070205080204" pitchFamily="49" charset="-128"/>
                          <a:ea typeface="MS Gothic" panose="020B0609070205080204" pitchFamily="49" charset="-128"/>
                        </a:rPr>
                        <a:t>☐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aardrijkskunde*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MS Gothic" panose="020B0609070205080204" pitchFamily="49" charset="-128"/>
                          <a:ea typeface="MS Gothic" panose="020B0609070205080204" pitchFamily="49" charset="-128"/>
                        </a:rPr>
                        <a:t>☐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aardrijkskunde*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MS Gothic" panose="020B0609070205080204" pitchFamily="49" charset="-128"/>
                          <a:ea typeface="MS Gothic" panose="020B0609070205080204" pitchFamily="49" charset="-128"/>
                        </a:rPr>
                        <a:t>☐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8408997"/>
                  </a:ext>
                </a:extLst>
              </a:tr>
              <a:tr h="208585"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scheikunde (nsk2)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S Gothic" panose="020B0609070205080204" pitchFamily="49" charset="-128"/>
                          <a:ea typeface="MS Gothic" panose="020B0609070205080204" pitchFamily="49" charset="-128"/>
                        </a:rPr>
                        <a:t>☐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scheikunde (nsk2)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MS Gothic" panose="020B0609070205080204" pitchFamily="49" charset="-128"/>
                          <a:ea typeface="MS Gothic" panose="020B0609070205080204" pitchFamily="49" charset="-128"/>
                        </a:rPr>
                        <a:t>☐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maatschappijkunde (mask)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MS Gothic" panose="020B0609070205080204" pitchFamily="49" charset="-128"/>
                          <a:ea typeface="MS Gothic" panose="020B0609070205080204" pitchFamily="49" charset="-128"/>
                        </a:rPr>
                        <a:t>☐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biologie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MS Gothic" panose="020B0609070205080204" pitchFamily="49" charset="-128"/>
                          <a:ea typeface="MS Gothic" panose="020B0609070205080204" pitchFamily="49" charset="-128"/>
                        </a:rPr>
                        <a:t>☐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4401616"/>
                  </a:ext>
                </a:extLst>
              </a:tr>
              <a:tr h="208585"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9568754"/>
                  </a:ext>
                </a:extLst>
              </a:tr>
              <a:tr h="379246">
                <a:tc gridSpan="2">
                  <a:txBody>
                    <a:bodyPr/>
                    <a:lstStyle/>
                    <a:p>
                      <a:pPr algn="l" fontAlgn="b"/>
                      <a:r>
                        <a:rPr lang="nl-N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Heb je 1 vak gekozen, kies dan 1 kunstvak: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9828578"/>
                  </a:ext>
                </a:extLst>
              </a:tr>
              <a:tr h="208585"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Beeldende vorming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MS Gothic" panose="020B0609070205080204" pitchFamily="49" charset="-128"/>
                          <a:ea typeface="MS Gothic" panose="020B0609070205080204" pitchFamily="49" charset="-128"/>
                        </a:rPr>
                        <a:t>☐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MS Gothic" panose="020B0609070205080204" pitchFamily="49" charset="-128"/>
                        <a:ea typeface="MS Gothic" panose="020B0609070205080204" pitchFamily="49" charset="-12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Beeldende vorming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MS Gothic" panose="020B0609070205080204" pitchFamily="49" charset="-128"/>
                          <a:ea typeface="MS Gothic" panose="020B0609070205080204" pitchFamily="49" charset="-128"/>
                        </a:rPr>
                        <a:t>☐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MS Gothic" panose="020B0609070205080204" pitchFamily="49" charset="-128"/>
                        <a:ea typeface="MS Gothic" panose="020B0609070205080204" pitchFamily="49" charset="-12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Beeldende vorming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MS Gothic" panose="020B0609070205080204" pitchFamily="49" charset="-128"/>
                          <a:ea typeface="MS Gothic" panose="020B0609070205080204" pitchFamily="49" charset="-128"/>
                        </a:rPr>
                        <a:t>☐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MS Gothic" panose="020B0609070205080204" pitchFamily="49" charset="-128"/>
                        <a:ea typeface="MS Gothic" panose="020B0609070205080204" pitchFamily="49" charset="-12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Beeldende vorming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MS Gothic" panose="020B0609070205080204" pitchFamily="49" charset="-128"/>
                          <a:ea typeface="MS Gothic" panose="020B0609070205080204" pitchFamily="49" charset="-128"/>
                        </a:rPr>
                        <a:t>☐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2293915"/>
                  </a:ext>
                </a:extLst>
              </a:tr>
              <a:tr h="208585"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tekenen én handvaardigheid</a:t>
                      </a:r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MS Gothic" panose="020B0609070205080204" pitchFamily="49" charset="-128"/>
                          <a:ea typeface="MS Gothic" panose="020B0609070205080204" pitchFamily="49" charset="-128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MS Gothic" panose="020B0609070205080204" pitchFamily="49" charset="-128"/>
                        <a:ea typeface="MS Gothic" panose="020B0609070205080204" pitchFamily="49" charset="-12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tekenen én handvaardigheid</a:t>
                      </a:r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MS Gothic" panose="020B0609070205080204" pitchFamily="49" charset="-128"/>
                          <a:ea typeface="MS Gothic" panose="020B0609070205080204" pitchFamily="49" charset="-128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MS Gothic" panose="020B0609070205080204" pitchFamily="49" charset="-128"/>
                        <a:ea typeface="MS Gothic" panose="020B0609070205080204" pitchFamily="49" charset="-12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tekenen én handvaardigheid</a:t>
                      </a:r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MS Gothic" panose="020B0609070205080204" pitchFamily="49" charset="-128"/>
                          <a:ea typeface="MS Gothic" panose="020B0609070205080204" pitchFamily="49" charset="-128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MS Gothic" panose="020B0609070205080204" pitchFamily="49" charset="-128"/>
                        <a:ea typeface="MS Gothic" panose="020B0609070205080204" pitchFamily="49" charset="-12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tekenen én handvaardigheid</a:t>
                      </a:r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MS Gothic" panose="020B0609070205080204" pitchFamily="49" charset="-128"/>
                          <a:ea typeface="MS Gothic" panose="020B0609070205080204" pitchFamily="49" charset="-128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4625316"/>
                  </a:ext>
                </a:extLst>
              </a:tr>
              <a:tr h="208585"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muziek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MS Gothic" panose="020B0609070205080204" pitchFamily="49" charset="-128"/>
                          <a:ea typeface="MS Gothic" panose="020B0609070205080204" pitchFamily="49" charset="-128"/>
                        </a:rPr>
                        <a:t>☐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MS Gothic" panose="020B0609070205080204" pitchFamily="49" charset="-128"/>
                        <a:ea typeface="MS Gothic" panose="020B0609070205080204" pitchFamily="49" charset="-12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muziek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MS Gothic" panose="020B0609070205080204" pitchFamily="49" charset="-128"/>
                          <a:ea typeface="MS Gothic" panose="020B0609070205080204" pitchFamily="49" charset="-128"/>
                        </a:rPr>
                        <a:t>☐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MS Gothic" panose="020B0609070205080204" pitchFamily="49" charset="-128"/>
                        <a:ea typeface="MS Gothic" panose="020B0609070205080204" pitchFamily="49" charset="-12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muziek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MS Gothic" panose="020B0609070205080204" pitchFamily="49" charset="-128"/>
                          <a:ea typeface="MS Gothic" panose="020B0609070205080204" pitchFamily="49" charset="-128"/>
                        </a:rPr>
                        <a:t>☐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MS Gothic" panose="020B0609070205080204" pitchFamily="49" charset="-128"/>
                        <a:ea typeface="MS Gothic" panose="020B0609070205080204" pitchFamily="49" charset="-12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muziek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MS Gothic" panose="020B0609070205080204" pitchFamily="49" charset="-128"/>
                          <a:ea typeface="MS Gothic" panose="020B0609070205080204" pitchFamily="49" charset="-128"/>
                        </a:rPr>
                        <a:t>☐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9023468"/>
                  </a:ext>
                </a:extLst>
              </a:tr>
              <a:tr h="208585"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2582325"/>
                  </a:ext>
                </a:extLst>
              </a:tr>
              <a:tr h="208585"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8573179"/>
                  </a:ext>
                </a:extLst>
              </a:tr>
              <a:tr h="208585"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4225892"/>
                  </a:ext>
                </a:extLst>
              </a:tr>
              <a:tr h="208585"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Handtekening leerling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Handtekening leerling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Handtekening leerling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Handtekening leerling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7205697"/>
                  </a:ext>
                </a:extLst>
              </a:tr>
            </a:tbl>
          </a:graphicData>
        </a:graphic>
      </p:graphicFrame>
      <p:pic>
        <p:nvPicPr>
          <p:cNvPr id="4" name="Graphic 4" descr="Pijl: linksom draaien met effen opvulling">
            <a:extLst>
              <a:ext uri="{FF2B5EF4-FFF2-40B4-BE49-F238E27FC236}">
                <a16:creationId xmlns:a16="http://schemas.microsoft.com/office/drawing/2014/main" id="{428ACBC6-A29C-43A2-A25C-B46BAA5EAD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1423666" y="7551055"/>
            <a:ext cx="171772" cy="171772"/>
          </a:xfrm>
          <a:prstGeom prst="rect">
            <a:avLst/>
          </a:prstGeom>
        </p:spPr>
      </p:pic>
      <p:pic>
        <p:nvPicPr>
          <p:cNvPr id="7" name="Graphic 6" descr="Pijl: linksom draaien met effen opvulling">
            <a:extLst>
              <a:ext uri="{FF2B5EF4-FFF2-40B4-BE49-F238E27FC236}">
                <a16:creationId xmlns:a16="http://schemas.microsoft.com/office/drawing/2014/main" id="{55A07FD8-9DE4-49BF-BDA3-E020F3E309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3823966" y="7551055"/>
            <a:ext cx="171772" cy="171772"/>
          </a:xfrm>
          <a:prstGeom prst="rect">
            <a:avLst/>
          </a:prstGeom>
        </p:spPr>
      </p:pic>
      <p:pic>
        <p:nvPicPr>
          <p:cNvPr id="9" name="Graphic 7" descr="Pijl: linksom draaien met effen opvulling">
            <a:extLst>
              <a:ext uri="{FF2B5EF4-FFF2-40B4-BE49-F238E27FC236}">
                <a16:creationId xmlns:a16="http://schemas.microsoft.com/office/drawing/2014/main" id="{B436BC04-EB72-4185-A857-DF40C72589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6208391" y="7551055"/>
            <a:ext cx="171772" cy="171772"/>
          </a:xfrm>
          <a:prstGeom prst="rect">
            <a:avLst/>
          </a:prstGeom>
        </p:spPr>
      </p:pic>
      <p:pic>
        <p:nvPicPr>
          <p:cNvPr id="10" name="Graphic 9" descr="Pijl: linksom draaien met effen opvulling">
            <a:extLst>
              <a:ext uri="{FF2B5EF4-FFF2-40B4-BE49-F238E27FC236}">
                <a16:creationId xmlns:a16="http://schemas.microsoft.com/office/drawing/2014/main" id="{A2D9FD12-5056-4565-8950-823EEE169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8608691" y="7551055"/>
            <a:ext cx="171772" cy="17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400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3BA5EDCB-17B7-4234-AF6D-B597BC63AE7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nl-NL" sz="3200">
                <a:latin typeface="Arial" panose="020B0604020202020204" pitchFamily="34" charset="0"/>
                <a:cs typeface="Arial" panose="020B0604020202020204" pitchFamily="34" charset="0"/>
              </a:rPr>
              <a:t>Het Stormink heeft 3 profielen</a:t>
            </a:r>
            <a:endParaRPr lang="nl-NL" sz="3200" b="1" dirty="0">
              <a:solidFill>
                <a:schemeClr val="tx1"/>
              </a:solidFill>
            </a:endParaRP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1754F12E-9794-BFCA-8042-D56294882C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256440"/>
            <a:ext cx="10515600" cy="1100036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41EE7FED-51BD-A900-F5F0-8725E8F7EBB5}"/>
              </a:ext>
            </a:extLst>
          </p:cNvPr>
          <p:cNvSpPr txBox="1"/>
          <p:nvPr/>
        </p:nvSpPr>
        <p:spPr>
          <a:xfrm>
            <a:off x="964096" y="2944263"/>
            <a:ext cx="884582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80000"/>
              </a:lnSpc>
              <a:buNone/>
            </a:pPr>
            <a:endParaRPr lang="nl-NL" altLang="nl-NL" sz="18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nl-NL" altLang="nl-NL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nl-NL" altLang="nl-NL" sz="18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nl-NL" altLang="nl-NL" sz="2800" dirty="0">
                <a:solidFill>
                  <a:prstClr val="black"/>
                </a:solidFill>
                <a:latin typeface="Arial" panose="020B0604020202020204" pitchFamily="34" charset="0"/>
              </a:rPr>
              <a:t>Verplicht het vak wiskunde</a:t>
            </a:r>
          </a:p>
          <a:p>
            <a:pPr marL="0" indent="0">
              <a:lnSpc>
                <a:spcPct val="80000"/>
              </a:lnSpc>
              <a:buNone/>
            </a:pPr>
            <a:endParaRPr lang="nl-NL" altLang="nl-NL" sz="28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nl-NL" altLang="nl-NL" sz="2800" dirty="0">
                <a:solidFill>
                  <a:prstClr val="black"/>
                </a:solidFill>
                <a:latin typeface="Arial" panose="020B0604020202020204" pitchFamily="34" charset="0"/>
              </a:rPr>
              <a:t>Verplicht één kunstvak: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nl-NL" altLang="nl-NL" sz="2800" dirty="0">
                <a:solidFill>
                  <a:prstClr val="black"/>
                </a:solidFill>
                <a:latin typeface="Arial" panose="020B0604020202020204" pitchFamily="34" charset="0"/>
              </a:rPr>
              <a:t>drama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nl-NL" altLang="nl-NL" sz="2800" dirty="0">
                <a:solidFill>
                  <a:prstClr val="black"/>
                </a:solidFill>
                <a:latin typeface="Arial" panose="020B0604020202020204" pitchFamily="34" charset="0"/>
              </a:rPr>
              <a:t>muziek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nl-NL" altLang="nl-NL" sz="2800" dirty="0">
                <a:solidFill>
                  <a:prstClr val="black"/>
                </a:solidFill>
                <a:latin typeface="Arial" panose="020B0604020202020204" pitchFamily="34" charset="0"/>
              </a:rPr>
              <a:t>tekenen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nl-NL" altLang="nl-NL" sz="2800" dirty="0">
                <a:solidFill>
                  <a:prstClr val="black"/>
                </a:solidFill>
                <a:latin typeface="Arial" panose="020B0604020202020204" pitchFamily="34" charset="0"/>
              </a:rPr>
              <a:t>handvaardigheid</a:t>
            </a:r>
          </a:p>
        </p:txBody>
      </p:sp>
      <p:pic>
        <p:nvPicPr>
          <p:cNvPr id="11" name="Afbeelding 10" descr="Afbeelding met overdekt, zwart, web">
            <a:extLst>
              <a:ext uri="{FF2B5EF4-FFF2-40B4-BE49-F238E27FC236}">
                <a16:creationId xmlns:a16="http://schemas.microsoft.com/office/drawing/2014/main" id="{B6FB1511-F821-A48C-8212-0C20CCA584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730358" y="4830418"/>
            <a:ext cx="2438909" cy="77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584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F093136-C5E3-EB84-4566-F13D51801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337FDF6-B77E-1C95-C0DF-1889772B2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9226" y="914400"/>
            <a:ext cx="6925157" cy="540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04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C2A75A0B-215F-D386-5A4A-B27839F27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68348"/>
            <a:ext cx="10515600" cy="824948"/>
          </a:xfrm>
        </p:spPr>
        <p:txBody>
          <a:bodyPr>
            <a:normAutofit fontScale="90000"/>
          </a:bodyPr>
          <a:lstStyle/>
          <a:p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F093136-C5E3-EB84-4566-F13D51801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99B8029-A98C-027B-B179-140E641ED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34093"/>
            <a:ext cx="9874498" cy="3176590"/>
          </a:xfrm>
          <a:prstGeom prst="rect">
            <a:avLst/>
          </a:prstGeom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184FBF1F-0282-92AA-26AA-36524BCE63C4}"/>
              </a:ext>
            </a:extLst>
          </p:cNvPr>
          <p:cNvSpPr txBox="1"/>
          <p:nvPr/>
        </p:nvSpPr>
        <p:spPr>
          <a:xfrm>
            <a:off x="838200" y="3262772"/>
            <a:ext cx="556259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kumimoji="0" lang="nl-NL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nl-NL" alt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0" lang="nl-NL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nl-NL" alt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0" lang="nl-NL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nl-NL" alt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0" lang="nl-NL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klas 4 sluit je 7 theorievakken af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85561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6646FA4-B23D-6129-C8DC-D28DF470A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A2170-B512-0D40-AF39-E398EF8B249E}" type="slidenum">
              <a:rPr lang="nl-NL" smtClean="0"/>
              <a:t>16</a:t>
            </a:fld>
            <a:endParaRPr lang="nl-NL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2CE45B28-6ECE-85A2-DA35-136BC1256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Overstaprichtlijnen havo</a:t>
            </a:r>
          </a:p>
        </p:txBody>
      </p:sp>
      <p:pic>
        <p:nvPicPr>
          <p:cNvPr id="13" name="Tijdelijke aanduiding voor inhoud 12">
            <a:extLst>
              <a:ext uri="{FF2B5EF4-FFF2-40B4-BE49-F238E27FC236}">
                <a16:creationId xmlns:a16="http://schemas.microsoft.com/office/drawing/2014/main" id="{3623E35C-BEA3-D9D5-0925-5D8D3B9995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6670" y="2546145"/>
            <a:ext cx="6780603" cy="396633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99A75F7B-69A9-6161-7EB8-D635AD903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2783" y="1359895"/>
            <a:ext cx="3296110" cy="96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318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A0636662-A97E-ED41-AEFA-08FB7AB09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A2170-B512-0D40-AF39-E398EF8B249E}" type="slidenum">
              <a:rPr lang="nl-NL" smtClean="0"/>
              <a:t>17</a:t>
            </a:fld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6C611CD-5607-6D4F-BAD2-E38531F58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/>
              <a:t>Overstaprichtlijnen havo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3BD3CD55-2D82-7249-8275-D1DC16B4B3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nl-NL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met je mavo diploma kan je naar havo 4</a:t>
            </a:r>
          </a:p>
          <a:p>
            <a:pPr marL="0" lvl="0" indent="0">
              <a:buNone/>
            </a:pPr>
            <a:r>
              <a:rPr lang="nl-NL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via De Marke ook kiezen voor profielen N&amp;T en N&amp;G </a:t>
            </a:r>
          </a:p>
          <a:p>
            <a:pPr marL="0" lvl="0" indent="0">
              <a:buNone/>
            </a:pPr>
            <a:r>
              <a:rPr lang="nl-NL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belangrijk is het advies van het docententeam</a:t>
            </a:r>
          </a:p>
          <a:p>
            <a:pPr marL="0" indent="0">
              <a:buNone/>
            </a:pPr>
            <a:endParaRPr lang="nl-NL" alt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l-NL" alt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 op: Jouw vakkenpakket moet aansluiten op het profiel van havo 4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59396DC-A603-47F5-9FEE-EA5506289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2783" y="1359895"/>
            <a:ext cx="3296110" cy="96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894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117A45-98D0-4681-BB2E-6CEB1C58E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3305"/>
            <a:ext cx="10515600" cy="785192"/>
          </a:xfrm>
        </p:spPr>
        <p:txBody>
          <a:bodyPr>
            <a:normAutofit/>
          </a:bodyPr>
          <a:lstStyle/>
          <a:p>
            <a:pPr algn="l"/>
            <a:r>
              <a:rPr lang="nl-NL" dirty="0"/>
              <a:t>PTA en wat telt voor je diploma?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89DB29C-5FB1-4C4F-864D-6B9CFF7547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23281"/>
            <a:ext cx="10515600" cy="3827110"/>
          </a:xfrm>
        </p:spPr>
        <p:txBody>
          <a:bodyPr/>
          <a:lstStyle/>
          <a:p>
            <a:pPr marL="0" indent="0">
              <a:buNone/>
            </a:pPr>
            <a:r>
              <a:rPr lang="nl-NL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Zijn schoolexamens die meetellen voor je diploma cijfer. </a:t>
            </a:r>
          </a:p>
          <a:p>
            <a:pPr marL="0" indent="0">
              <a:buNone/>
            </a:pPr>
            <a:r>
              <a:rPr lang="nl-NL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 het PTA staan alle eindtermen (eisen) per vak vermeld.</a:t>
            </a:r>
          </a:p>
          <a:p>
            <a:pPr marL="0" indent="0">
              <a:buNone/>
            </a:pPr>
            <a:r>
              <a:rPr lang="nl-NL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Ieder PTA-onderdeel moet afgesloten zijn om deel te mogen nemen aan het centraal examen. </a:t>
            </a:r>
          </a:p>
          <a:p>
            <a:pPr marL="0" indent="0">
              <a:buNone/>
            </a:pPr>
            <a:endParaRPr lang="nl-NL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l-NL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Wanneer ben je geslaagd?</a:t>
            </a:r>
          </a:p>
          <a:p>
            <a:pPr>
              <a:buNone/>
            </a:pPr>
            <a:r>
              <a:rPr lang="nl-NL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Alle schoolexamen (SE-) cijfers worden per vak opgeteld.</a:t>
            </a:r>
          </a:p>
          <a:p>
            <a:pPr>
              <a:buNone/>
            </a:pPr>
            <a:r>
              <a:rPr lang="nl-NL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Het SE-cijfer is uiteindelijk 50% van je totale cijfer:</a:t>
            </a:r>
            <a:endParaRPr lang="nl-NL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l-NL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Welk cijfer komt op je diploma?</a:t>
            </a:r>
          </a:p>
          <a:p>
            <a:pPr marL="0" indent="0">
              <a:buNone/>
            </a:pPr>
            <a:r>
              <a:rPr lang="nl-NL" alt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(Cijfer schoolexamen + cijfer centraal examen) / 2</a:t>
            </a:r>
            <a:r>
              <a:rPr lang="nl-NL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= eindcijfer op diploma </a:t>
            </a:r>
            <a:endParaRPr lang="nl-NL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A23EAE3-7F9E-44B3-8D0C-8375F0284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A2170-B512-0D40-AF39-E398EF8B249E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6063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3BD3CD55-2D82-7249-8275-D1DC16B4B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5127029" cy="3785419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buNone/>
            </a:pPr>
            <a:r>
              <a:rPr lang="nl-NL" sz="2400" dirty="0">
                <a:latin typeface="+mn-lt"/>
              </a:rPr>
              <a:t>Verplicht schoolexamenvak</a:t>
            </a:r>
          </a:p>
          <a:p>
            <a:pPr marL="0" indent="0">
              <a:buNone/>
            </a:pPr>
            <a:endParaRPr lang="nl-NL" sz="2400" dirty="0">
              <a:latin typeface="+mn-lt"/>
            </a:endParaRPr>
          </a:p>
          <a:p>
            <a:pPr marL="0" indent="0">
              <a:buNone/>
            </a:pPr>
            <a:r>
              <a:rPr lang="nl-NL" sz="2400" dirty="0">
                <a:latin typeface="+mn-lt"/>
              </a:rPr>
              <a:t>Cijfer komt op het diploma en telt mee voor de slaag-, zakregeling</a:t>
            </a:r>
          </a:p>
          <a:p>
            <a:pPr marL="0" indent="0">
              <a:buNone/>
            </a:pPr>
            <a:endParaRPr lang="nl-NL" sz="2400" dirty="0">
              <a:latin typeface="+mn-lt"/>
            </a:endParaRPr>
          </a:p>
          <a:p>
            <a:pPr marL="0" indent="0">
              <a:buNone/>
            </a:pPr>
            <a:r>
              <a:rPr lang="nl-NL" sz="2400" dirty="0">
                <a:latin typeface="+mn-lt"/>
              </a:rPr>
              <a:t>Cijfer &gt;7 kan één compensatiepunt opleveren (bv. 5 wordt een 6)</a:t>
            </a:r>
          </a:p>
          <a:p>
            <a:pPr marL="0" indent="0">
              <a:buNone/>
            </a:pPr>
            <a:endParaRPr lang="nl-NL" sz="2400" dirty="0">
              <a:latin typeface="+mn-lt"/>
            </a:endParaRPr>
          </a:p>
          <a:p>
            <a:pPr marL="0" indent="0">
              <a:buNone/>
            </a:pPr>
            <a:r>
              <a:rPr lang="nl-NL" sz="2400" b="1" i="1" dirty="0">
                <a:latin typeface="+mn-lt"/>
              </a:rPr>
              <a:t>Belangrijk: Scoor een 7 of hoger</a:t>
            </a:r>
          </a:p>
          <a:p>
            <a:pPr>
              <a:buFont typeface="Arial" panose="020B0604020202020204" pitchFamily="34" charset="0"/>
              <a:buChar char="•"/>
            </a:pPr>
            <a:endParaRPr lang="nl-NL" sz="2000" dirty="0">
              <a:latin typeface="+mn-lt"/>
            </a:endParaRPr>
          </a:p>
        </p:txBody>
      </p:sp>
      <p:pic>
        <p:nvPicPr>
          <p:cNvPr id="2" name="Afbeelding 1" descr="Afbeelding met persoon, binnen, zitten, tafel&#10;&#10;Automatisch gegenereerde beschrijving">
            <a:extLst>
              <a:ext uri="{FF2B5EF4-FFF2-40B4-BE49-F238E27FC236}">
                <a16:creationId xmlns:a16="http://schemas.microsoft.com/office/drawing/2014/main" id="{F4241C62-46B8-4B10-8DD6-3346C81C1F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3615"/>
          <a:stretch/>
        </p:blipFill>
        <p:spPr>
          <a:xfrm>
            <a:off x="6090612" y="10"/>
            <a:ext cx="6101387" cy="6857990"/>
          </a:xfrm>
          <a:prstGeom prst="rect">
            <a:avLst/>
          </a:prstGeom>
          <a:effectLst/>
        </p:spPr>
      </p:pic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A0636662-A97E-ED41-AEFA-08FB7AB09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3928" y="6356350"/>
            <a:ext cx="685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9A3A2170-B512-0D40-AF39-E398EF8B249E}" type="slidenum">
              <a:rPr lang="en-US" sz="1200">
                <a:solidFill>
                  <a:srgbClr val="FFFFFF"/>
                </a:solidFill>
                <a:latin typeface="Calibri" panose="020F0502020204030204"/>
                <a:cs typeface="+mn-cs"/>
              </a:rPr>
              <a:pPr>
                <a:spcAft>
                  <a:spcPts val="600"/>
                </a:spcAft>
                <a:defRPr/>
              </a:pPr>
              <a:t>19</a:t>
            </a:fld>
            <a:endParaRPr lang="en-US" sz="1200">
              <a:solidFill>
                <a:srgbClr val="FFFFFF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299AAF64-5AC4-43E8-A30A-66F0DF56D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1127342"/>
            <a:ext cx="10515600" cy="968793"/>
          </a:xfrm>
        </p:spPr>
        <p:txBody>
          <a:bodyPr/>
          <a:lstStyle/>
          <a:p>
            <a:pPr algn="l"/>
            <a:r>
              <a:rPr lang="nl-NL" dirty="0"/>
              <a:t>Maatschappijleer</a:t>
            </a:r>
          </a:p>
        </p:txBody>
      </p:sp>
    </p:spTree>
    <p:extLst>
      <p:ext uri="{BB962C8B-B14F-4D97-AF65-F5344CB8AC3E}">
        <p14:creationId xmlns:p14="http://schemas.microsoft.com/office/powerpoint/2010/main" val="1630450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4ECA3AA1-DF56-E586-52CC-4993DEC9E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A2170-B512-0D40-AF39-E398EF8B249E}" type="slidenum">
              <a:rPr lang="nl-NL" smtClean="0"/>
              <a:t>2</a:t>
            </a:fld>
            <a:endParaRPr lang="nl-NL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993F8335-A1FC-821F-93FF-D804C633FB77}"/>
              </a:ext>
            </a:extLst>
          </p:cNvPr>
          <p:cNvSpPr txBox="1">
            <a:spLocks/>
          </p:cNvSpPr>
          <p:nvPr/>
        </p:nvSpPr>
        <p:spPr>
          <a:xfrm>
            <a:off x="789399" y="1198071"/>
            <a:ext cx="10515600" cy="98995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rgbClr val="81BB25"/>
                </a:solidFill>
                <a:latin typeface="Arial MT Pro Medium" panose="020B0702020202020204" pitchFamily="34" charset="77"/>
                <a:ea typeface="+mj-ea"/>
                <a:cs typeface="Cairo" pitchFamily="2" charset="-78"/>
              </a:defRPr>
            </a:lvl1pPr>
          </a:lstStyle>
          <a:p>
            <a:pPr algn="l"/>
            <a:r>
              <a:rPr lang="nl-NL" dirty="0"/>
              <a:t>Starten op vmbo TL/GL (mavo)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78E9B83C-73C3-8104-A27F-C742F9949649}"/>
              </a:ext>
            </a:extLst>
          </p:cNvPr>
          <p:cNvSpPr txBox="1">
            <a:spLocks/>
          </p:cNvSpPr>
          <p:nvPr/>
        </p:nvSpPr>
        <p:spPr>
          <a:xfrm>
            <a:off x="789399" y="2040589"/>
            <a:ext cx="9976572" cy="418604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Arial MT Pro Light" panose="020B0302020202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 MT Pro Light" panose="020B0302020202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Arial MT Pro Light" panose="020B0302020202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 MT Pro Light" panose="020B0302020202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 MT Pro Light" panose="020B0302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nl-NL" sz="3200" dirty="0"/>
          </a:p>
          <a:p>
            <a:pPr marL="0" indent="0">
              <a:buNone/>
            </a:pPr>
            <a:r>
              <a:rPr lang="nl-NL" sz="3200" dirty="0"/>
              <a:t>Het </a:t>
            </a:r>
            <a:r>
              <a:rPr lang="nl-NL" sz="3200" dirty="0" err="1"/>
              <a:t>Stormink</a:t>
            </a:r>
            <a:endParaRPr lang="nl-NL" sz="3200" dirty="0"/>
          </a:p>
          <a:p>
            <a:pPr marL="514350" indent="-514350">
              <a:buFont typeface="Arial"/>
              <a:buAutoNum type="arabicPeriod"/>
            </a:pPr>
            <a:endParaRPr lang="nl-NL" sz="3200" dirty="0"/>
          </a:p>
          <a:p>
            <a:pPr marL="0" indent="0">
              <a:buNone/>
            </a:pPr>
            <a:endParaRPr lang="nl-NL" sz="3200" dirty="0"/>
          </a:p>
          <a:p>
            <a:pPr marL="0" indent="0">
              <a:buNone/>
            </a:pPr>
            <a:endParaRPr lang="nl-NL" sz="3200" dirty="0"/>
          </a:p>
          <a:p>
            <a:pPr marL="0" indent="0">
              <a:buNone/>
            </a:pPr>
            <a:r>
              <a:rPr lang="nl-NL" sz="3200" dirty="0"/>
              <a:t>					</a:t>
            </a:r>
          </a:p>
          <a:p>
            <a:pPr marL="0" indent="0">
              <a:buNone/>
            </a:pPr>
            <a:r>
              <a:rPr lang="nl-NL" sz="3200" dirty="0"/>
              <a:t>					De Marke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A5C7C5A-2F65-01E9-97F9-8A97C1D16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681" y="2040589"/>
            <a:ext cx="3372334" cy="22503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Afbeelding met buiten, gebouw&#10;&#10;Automatisch gegenereerde beschrijving">
            <a:extLst>
              <a:ext uri="{FF2B5EF4-FFF2-40B4-BE49-F238E27FC236}">
                <a16:creationId xmlns:a16="http://schemas.microsoft.com/office/drawing/2014/main" id="{10950B21-A44A-7000-29CB-1EB713AED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7989" y="3992880"/>
            <a:ext cx="3788404" cy="208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099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A0636662-A97E-ED41-AEFA-08FB7AB09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A2170-B512-0D40-AF39-E398EF8B249E}" type="slidenum">
              <a:rPr lang="nl-NL" smtClean="0"/>
              <a:t>20</a:t>
            </a:fld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6C611CD-5607-6D4F-BAD2-E38531F58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Tijdspad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3BD3CD55-2D82-7249-8275-D1DC16B4B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458065"/>
            <a:ext cx="10559143" cy="3692364"/>
          </a:xfrm>
        </p:spPr>
        <p:txBody>
          <a:bodyPr>
            <a:normAutofit/>
          </a:bodyPr>
          <a:lstStyle/>
          <a:p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Uiterlijk </a:t>
            </a:r>
            <a:r>
              <a:rPr lang="nl-NL" sz="3200" b="1" dirty="0">
                <a:latin typeface="Arial" panose="020B0604020202020204" pitchFamily="34" charset="0"/>
                <a:cs typeface="Arial" panose="020B0604020202020204" pitchFamily="34" charset="0"/>
              </a:rPr>
              <a:t>20 april</a:t>
            </a: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: keuzeformulier inleveren bij je mentor</a:t>
            </a:r>
          </a:p>
          <a:p>
            <a:pPr marL="0" indent="0">
              <a:buNone/>
            </a:pPr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Juni 2024: diploma 4 mavo?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A192E36-10CA-859C-786E-C1A85AFEF7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785941" y="3566455"/>
            <a:ext cx="2666172" cy="266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875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A0636662-A97E-ED41-AEFA-08FB7AB09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A2170-B512-0D40-AF39-E398EF8B249E}" type="slidenum">
              <a:rPr lang="nl-NL" smtClean="0"/>
              <a:t>21</a:t>
            </a:fld>
            <a:endParaRPr lang="nl-NL"/>
          </a:p>
        </p:txBody>
      </p:sp>
      <p:sp>
        <p:nvSpPr>
          <p:cNvPr id="7" name="Tijdelijke aanduiding voor inhoud 6"/>
          <p:cNvSpPr>
            <a:spLocks noGrp="1"/>
          </p:cNvSpPr>
          <p:nvPr>
            <p:ph idx="1"/>
          </p:nvPr>
        </p:nvSpPr>
        <p:spPr>
          <a:xfrm>
            <a:off x="838200" y="1340285"/>
            <a:ext cx="10515600" cy="483667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</a:rPr>
              <a:t>Teamleider De Marke bovenbouw</a:t>
            </a:r>
          </a:p>
          <a:p>
            <a:pPr marL="0" indent="0">
              <a:buNone/>
              <a:defRPr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Harmen Blok (mavo bovenbouw) 	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h.blok@ettyhillesumlyceum.nl</a:t>
            </a: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</a:rPr>
              <a:t>Teamleider Het </a:t>
            </a:r>
            <a:r>
              <a:rPr lang="nl-NL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Stormink</a:t>
            </a:r>
            <a:b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Vincent Damme (mavo)		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v.damme@ettyhillesumlyceum.nl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  <a:defRPr/>
            </a:pPr>
            <a:endParaRPr lang="nl-NL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</a:rPr>
              <a:t>Decaan De Marke &amp; Het </a:t>
            </a:r>
            <a:r>
              <a:rPr lang="nl-NL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Stormink</a:t>
            </a:r>
            <a:endParaRPr lang="nl-NL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Marijke Cornelissen			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m.cornelissen@ettyhillesumlyceum.nl</a:t>
            </a: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>
              <a:latin typeface="+mn-lt"/>
            </a:endParaRPr>
          </a:p>
          <a:p>
            <a:endParaRPr lang="nl-NL" dirty="0">
              <a:latin typeface="+mn-lt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CDBB9049-D008-4191-B7AC-8CB22243F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4084"/>
            <a:ext cx="10515600" cy="875973"/>
          </a:xfrm>
        </p:spPr>
        <p:txBody>
          <a:bodyPr/>
          <a:lstStyle/>
          <a:p>
            <a:pPr algn="l"/>
            <a:r>
              <a:rPr lang="nl-NL" dirty="0"/>
              <a:t>Contact?</a:t>
            </a:r>
          </a:p>
        </p:txBody>
      </p:sp>
    </p:spTree>
    <p:extLst>
      <p:ext uri="{BB962C8B-B14F-4D97-AF65-F5344CB8AC3E}">
        <p14:creationId xmlns:p14="http://schemas.microsoft.com/office/powerpoint/2010/main" val="1076446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C7B9E6-D6EE-4C7B-A6E3-52A8DDE7A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34711"/>
            <a:ext cx="10515600" cy="1588578"/>
          </a:xfrm>
        </p:spPr>
        <p:txBody>
          <a:bodyPr/>
          <a:lstStyle/>
          <a:p>
            <a:r>
              <a:rPr lang="nl-NL" dirty="0"/>
              <a:t>Succes met het maken van je keuze!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EFB9167-8162-4049-940C-FAA99EBD9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A2170-B512-0D40-AF39-E398EF8B249E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3379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577B59-526B-43AC-9C5D-8B7AD125D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0841" y="363519"/>
            <a:ext cx="10515600" cy="1280668"/>
          </a:xfrm>
        </p:spPr>
        <p:txBody>
          <a:bodyPr>
            <a:normAutofit/>
          </a:bodyPr>
          <a:lstStyle/>
          <a:p>
            <a:pPr algn="l"/>
            <a:r>
              <a:rPr lang="nl-NL" dirty="0"/>
              <a:t>Doorstroom 3h-4m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FCD850A-60F7-4739-A954-77ADAD1B4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A2170-B512-0D40-AF39-E398EF8B249E}" type="slidenum">
              <a:rPr lang="nl-NL" smtClean="0"/>
              <a:t>3</a:t>
            </a:fld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AD9CE12-B06F-4DD8-996E-9D812C368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508" y="1330675"/>
            <a:ext cx="8733263" cy="538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83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18688C6D-3EFC-E0B5-CCCA-2071D407F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A2170-B512-0D40-AF39-E398EF8B249E}" type="slidenum">
              <a:rPr lang="nl-NL" smtClean="0"/>
              <a:t>4</a:t>
            </a:fld>
            <a:endParaRPr lang="nl-NL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916AFE15-BA4C-9930-C37C-F8152A495B5C}"/>
              </a:ext>
            </a:extLst>
          </p:cNvPr>
          <p:cNvSpPr txBox="1">
            <a:spLocks/>
          </p:cNvSpPr>
          <p:nvPr/>
        </p:nvSpPr>
        <p:spPr>
          <a:xfrm>
            <a:off x="261258" y="1198071"/>
            <a:ext cx="11636828" cy="98995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rgbClr val="81BB25"/>
                </a:solidFill>
                <a:latin typeface="Arial MT Pro Medium" panose="020B0702020202020204" pitchFamily="34" charset="77"/>
                <a:ea typeface="+mj-ea"/>
                <a:cs typeface="Cairo" pitchFamily="2" charset="-78"/>
              </a:defRPr>
            </a:lvl1pPr>
          </a:lstStyle>
          <a:p>
            <a:pPr algn="l"/>
            <a:r>
              <a:rPr lang="nl-NL" dirty="0"/>
              <a:t>Overeenkomsten Het </a:t>
            </a:r>
            <a:r>
              <a:rPr lang="nl-NL" dirty="0" err="1"/>
              <a:t>Stormink</a:t>
            </a:r>
            <a:r>
              <a:rPr lang="nl-NL" dirty="0"/>
              <a:t> &amp; De Marke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4120A639-3D36-B076-364C-AE4FFA6CE8CD}"/>
              </a:ext>
            </a:extLst>
          </p:cNvPr>
          <p:cNvSpPr txBox="1">
            <a:spLocks/>
          </p:cNvSpPr>
          <p:nvPr/>
        </p:nvSpPr>
        <p:spPr>
          <a:xfrm>
            <a:off x="789399" y="2040589"/>
            <a:ext cx="9976572" cy="418604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Arial MT Pro Light" panose="020B0302020202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 MT Pro Light" panose="020B0302020202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Arial MT Pro Light" panose="020B0302020202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 MT Pro Light" panose="020B0302020202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 MT Pro Light" panose="020B0302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nl-NL" dirty="0"/>
              <a:t>Klas 4 start direct met het eindexamenjaar.</a:t>
            </a:r>
          </a:p>
          <a:p>
            <a:pPr marL="0" indent="0">
              <a:buFont typeface="Arial"/>
              <a:buNone/>
            </a:pPr>
            <a:r>
              <a:rPr lang="nl-NL" dirty="0"/>
              <a:t>Alle toetsen zijn schoolexamens (tellen mee voor je diploma)</a:t>
            </a:r>
          </a:p>
          <a:p>
            <a:pPr marL="0" indent="0">
              <a:buFont typeface="Arial"/>
              <a:buNone/>
            </a:pPr>
            <a:r>
              <a:rPr lang="nl-NL" dirty="0"/>
              <a:t>Vakken zoals: </a:t>
            </a:r>
            <a:r>
              <a:rPr lang="nl-NL" dirty="0" err="1"/>
              <a:t>mentorles</a:t>
            </a:r>
            <a:r>
              <a:rPr lang="nl-NL" dirty="0"/>
              <a:t>, LO, Nederlands en Engels, maatschappijleer</a:t>
            </a:r>
          </a:p>
          <a:p>
            <a:pPr marL="0" indent="0">
              <a:buFont typeface="Arial"/>
              <a:buNone/>
            </a:pPr>
            <a:r>
              <a:rPr lang="nl-NL" dirty="0"/>
              <a:t>Je kiest een profiel en vakkenpakket met 7 examenvakken</a:t>
            </a:r>
          </a:p>
          <a:p>
            <a:pPr marL="0" indent="0">
              <a:buNone/>
            </a:pPr>
            <a:r>
              <a:rPr lang="nl-NL" dirty="0"/>
              <a:t>Afsluiten profielwerkstuk/ CKV</a:t>
            </a:r>
          </a:p>
          <a:p>
            <a:pPr marL="0" indent="0">
              <a:buFont typeface="Arial"/>
              <a:buNone/>
            </a:pPr>
            <a:r>
              <a:rPr lang="nl-NL" dirty="0"/>
              <a:t>In mei 2024 Centraal Examen (CE)</a:t>
            </a:r>
          </a:p>
          <a:p>
            <a:pPr marL="0" indent="0">
              <a:buNone/>
            </a:pPr>
            <a:r>
              <a:rPr lang="nl-NL" dirty="0"/>
              <a:t>Les- &amp; pauzetijden zijn hetzelfde</a:t>
            </a:r>
          </a:p>
          <a:p>
            <a:pPr marL="0" indent="0">
              <a:buFont typeface="Arial"/>
              <a:buNone/>
            </a:pPr>
            <a:endParaRPr lang="nl-NL" dirty="0"/>
          </a:p>
          <a:p>
            <a:pPr marL="0" indent="0">
              <a:buFont typeface="Arial"/>
              <a:buNone/>
            </a:pPr>
            <a:endParaRPr lang="nl-NL" dirty="0"/>
          </a:p>
          <a:p>
            <a:pPr marL="0" indent="0">
              <a:buFont typeface="Arial"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08336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B25B4C-D429-43FE-B828-F3641CC88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03244"/>
            <a:ext cx="10515600" cy="735496"/>
          </a:xfrm>
        </p:spPr>
        <p:txBody>
          <a:bodyPr>
            <a:normAutofit fontScale="90000"/>
          </a:bodyPr>
          <a:lstStyle/>
          <a:p>
            <a:pPr algn="l"/>
            <a:r>
              <a:rPr lang="nl-NL" dirty="0"/>
              <a:t>Loopbaan Oriëntatie en Begeleiding (LOB)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601207E-2B69-4B3C-A242-5D234EFD0F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49853"/>
            <a:ext cx="10515600" cy="3827110"/>
          </a:xfrm>
        </p:spPr>
        <p:txBody>
          <a:bodyPr/>
          <a:lstStyle/>
          <a:p>
            <a:r>
              <a:rPr lang="nl-NL" dirty="0"/>
              <a:t>In klas 4 afronden als PTA </a:t>
            </a:r>
          </a:p>
          <a:p>
            <a:endParaRPr lang="nl-NL" sz="1800" dirty="0"/>
          </a:p>
          <a:p>
            <a:r>
              <a:rPr lang="nl-NL" dirty="0"/>
              <a:t>Begeleiding bij het kiezen van de vervolgstappen </a:t>
            </a:r>
          </a:p>
          <a:p>
            <a:pPr lvl="1"/>
            <a:r>
              <a:rPr lang="nl-NL" dirty="0"/>
              <a:t>Opleiding en beroepsrichting</a:t>
            </a:r>
          </a:p>
          <a:p>
            <a:pPr lvl="1"/>
            <a:endParaRPr lang="nl-NL" sz="1800" dirty="0"/>
          </a:p>
          <a:p>
            <a:r>
              <a:rPr lang="nl-NL" dirty="0"/>
              <a:t>Loopbaandossier samenstellen (portfolio)</a:t>
            </a:r>
          </a:p>
          <a:p>
            <a:endParaRPr lang="nl-NL" sz="1800" dirty="0"/>
          </a:p>
          <a:p>
            <a:r>
              <a:rPr lang="nl-NL" dirty="0"/>
              <a:t>Tijdens mentorlessen, maar LOB doen we samen: </a:t>
            </a:r>
          </a:p>
          <a:p>
            <a:pPr marL="0" indent="0">
              <a:buNone/>
            </a:pPr>
            <a:r>
              <a:rPr lang="nl-NL" dirty="0"/>
              <a:t>	Ouder – leerling - school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D61715C-4F6E-4F7E-B708-CB31F6D92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A2170-B512-0D40-AF39-E398EF8B249E}" type="slidenum">
              <a:rPr lang="nl-NL" smtClean="0"/>
              <a:t>5</a:t>
            </a:fld>
            <a:endParaRPr lang="nl-NL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D7707FE5-02C3-F611-ED3C-D146FD176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5544" y="2220618"/>
            <a:ext cx="2933578" cy="294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046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inhoud 5">
            <a:extLst>
              <a:ext uri="{FF2B5EF4-FFF2-40B4-BE49-F238E27FC236}">
                <a16:creationId xmlns:a16="http://schemas.microsoft.com/office/drawing/2014/main" id="{C5D370BA-2F5E-441C-8EC7-85341B416EC8}"/>
              </a:ext>
            </a:extLst>
          </p:cNvPr>
          <p:cNvSpPr txBox="1">
            <a:spLocks/>
          </p:cNvSpPr>
          <p:nvPr/>
        </p:nvSpPr>
        <p:spPr>
          <a:xfrm>
            <a:off x="4939748" y="1965636"/>
            <a:ext cx="6430616" cy="43837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b="0" i="0" kern="1200">
                <a:solidFill>
                  <a:schemeClr val="tx1"/>
                </a:solidFill>
                <a:latin typeface="Arial MT Pro Light" panose="020B0302020202020204" pitchFamily="34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Arial MT Pro Light" panose="020B0302020202020204" pitchFamily="34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Arial MT Pro Light" panose="020B0302020202020204" pitchFamily="34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Arial MT Pro Light" panose="020B0302020202020204" pitchFamily="34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Arial MT Pro Light" panose="020B0302020202020204" pitchFamily="34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 Pro Light" panose="020B0302020202020204" pitchFamily="34" charset="77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 Pro Light" panose="020B0302020202020204" pitchFamily="34" charset="77"/>
                <a:ea typeface="+mn-ea"/>
                <a:cs typeface="+mn-cs"/>
              </a:rPr>
              <a:t>Opzetten van een loopbaandossier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 Pro Light" panose="020B0302020202020204" pitchFamily="34" charset="77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 Pro Light" panose="020B0302020202020204" pitchFamily="34" charset="77"/>
                <a:ea typeface="+mn-ea"/>
                <a:cs typeface="+mn-cs"/>
              </a:rPr>
              <a:t>Oriënteren op het mbo en 4 havo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 Pro Light" panose="020B0302020202020204" pitchFamily="34" charset="77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 Pro Light" panose="020B0302020202020204" pitchFamily="34" charset="77"/>
                <a:ea typeface="+mn-ea"/>
                <a:cs typeface="+mn-cs"/>
              </a:rPr>
              <a:t>Loopbaanreflectiegesprekken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MT Pro Light" panose="020B0302020202020204" pitchFamily="34" charset="77"/>
              <a:ea typeface="+mn-ea"/>
              <a:cs typeface="+mn-cs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5F72723A-6EC7-4F18-A378-498D63FD55A8}"/>
              </a:ext>
            </a:extLst>
          </p:cNvPr>
          <p:cNvSpPr txBox="1">
            <a:spLocks/>
          </p:cNvSpPr>
          <p:nvPr/>
        </p:nvSpPr>
        <p:spPr>
          <a:xfrm>
            <a:off x="4772891" y="0"/>
            <a:ext cx="7419109" cy="77278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 baseline="0">
                <a:solidFill>
                  <a:srgbClr val="F7A800"/>
                </a:solidFill>
                <a:latin typeface="Arial MT Pro Medium" panose="020B0702020202020204" pitchFamily="34" charset="77"/>
                <a:ea typeface="+mj-ea"/>
                <a:cs typeface="Cairo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 Pro Medium" panose="020B0702020202020204" pitchFamily="34" charset="77"/>
                <a:ea typeface="+mj-ea"/>
                <a:cs typeface="Cairo" pitchFamily="2" charset="-78"/>
              </a:rPr>
              <a:t>  Loopbaanoriëntatie en -begeleiding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F5A1F839-39C2-4BEB-A444-A5352D510059}"/>
              </a:ext>
            </a:extLst>
          </p:cNvPr>
          <p:cNvSpPr txBox="1">
            <a:spLocks/>
          </p:cNvSpPr>
          <p:nvPr/>
        </p:nvSpPr>
        <p:spPr>
          <a:xfrm>
            <a:off x="4772891" y="0"/>
            <a:ext cx="7419109" cy="77278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 baseline="0">
                <a:solidFill>
                  <a:srgbClr val="F7A800"/>
                </a:solidFill>
                <a:latin typeface="Arial MT Pro Medium" panose="020B0702020202020204" pitchFamily="34" charset="77"/>
                <a:ea typeface="+mj-ea"/>
                <a:cs typeface="Cairo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MT Pro Medium" panose="020B0702020202020204" pitchFamily="34" charset="77"/>
                <a:ea typeface="+mj-ea"/>
                <a:cs typeface="Cairo" pitchFamily="2" charset="-78"/>
              </a:rPr>
              <a:t>  </a:t>
            </a:r>
            <a:endParaRPr kumimoji="0" lang="nl-NL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MT Pro Medium" panose="020B0702020202020204" pitchFamily="34" charset="77"/>
              <a:ea typeface="+mj-ea"/>
              <a:cs typeface="Cairo" pitchFamily="2" charset="-78"/>
            </a:endParaRPr>
          </a:p>
        </p:txBody>
      </p:sp>
      <p:pic>
        <p:nvPicPr>
          <p:cNvPr id="2" name="Tijdelijke aanduiding voor inhoud 3">
            <a:extLst>
              <a:ext uri="{FF2B5EF4-FFF2-40B4-BE49-F238E27FC236}">
                <a16:creationId xmlns:a16="http://schemas.microsoft.com/office/drawing/2014/main" id="{1309A535-21A6-206B-5DF9-CC8F05AA1F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58" y="2263578"/>
            <a:ext cx="4230490" cy="345119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34FE43EC-E7B8-3A91-6EC2-71634DAA6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817" y="974035"/>
            <a:ext cx="10515600" cy="991601"/>
          </a:xfrm>
        </p:spPr>
        <p:txBody>
          <a:bodyPr>
            <a:normAutofit/>
          </a:bodyPr>
          <a:lstStyle/>
          <a:p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MT Pro Medium" panose="020B0702020202020204" pitchFamily="34" charset="77"/>
                <a:ea typeface="+mj-ea"/>
                <a:cs typeface="Cairo" pitchFamily="2" charset="-78"/>
              </a:rPr>
              <a:t>Loopbaanoriëntatie en -begeleiding</a:t>
            </a:r>
            <a:endParaRPr lang="nl-NL" sz="4000" dirty="0"/>
          </a:p>
        </p:txBody>
      </p:sp>
    </p:spTree>
    <p:extLst>
      <p:ext uri="{BB962C8B-B14F-4D97-AF65-F5344CB8AC3E}">
        <p14:creationId xmlns:p14="http://schemas.microsoft.com/office/powerpoint/2010/main" val="1359258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18688C6D-3EFC-E0B5-CCCA-2071D407F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A2170-B512-0D40-AF39-E398EF8B249E}" type="slidenum">
              <a:rPr lang="nl-NL" smtClean="0"/>
              <a:t>7</a:t>
            </a:fld>
            <a:endParaRPr lang="nl-NL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916AFE15-BA4C-9930-C37C-F8152A495B5C}"/>
              </a:ext>
            </a:extLst>
          </p:cNvPr>
          <p:cNvSpPr txBox="1">
            <a:spLocks/>
          </p:cNvSpPr>
          <p:nvPr/>
        </p:nvSpPr>
        <p:spPr>
          <a:xfrm>
            <a:off x="261258" y="1198071"/>
            <a:ext cx="11636828" cy="98995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rgbClr val="81BB25"/>
                </a:solidFill>
                <a:latin typeface="Arial MT Pro Medium" panose="020B0702020202020204" pitchFamily="34" charset="77"/>
                <a:ea typeface="+mj-ea"/>
                <a:cs typeface="Cairo" pitchFamily="2" charset="-78"/>
              </a:defRPr>
            </a:lvl1pPr>
          </a:lstStyle>
          <a:p>
            <a:pPr algn="l"/>
            <a:r>
              <a:rPr lang="nl-NL" sz="4000" dirty="0"/>
              <a:t>Verschillen tussen Het </a:t>
            </a:r>
            <a:r>
              <a:rPr lang="nl-NL" sz="4000" dirty="0" err="1"/>
              <a:t>Stormink</a:t>
            </a:r>
            <a:r>
              <a:rPr lang="nl-NL" sz="4000" dirty="0"/>
              <a:t> &amp; De Marke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4120A639-3D36-B076-364C-AE4FFA6CE8CD}"/>
              </a:ext>
            </a:extLst>
          </p:cNvPr>
          <p:cNvSpPr txBox="1">
            <a:spLocks/>
          </p:cNvSpPr>
          <p:nvPr/>
        </p:nvSpPr>
        <p:spPr>
          <a:xfrm>
            <a:off x="620010" y="1883229"/>
            <a:ext cx="9976572" cy="418604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Arial MT Pro Light" panose="020B0302020202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 MT Pro Light" panose="020B0302020202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Arial MT Pro Light" panose="020B0302020202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 MT Pro Light" panose="020B0302020202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 MT Pro Light" panose="020B0302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nl-NL" b="1" dirty="0"/>
              <a:t>De Marke </a:t>
            </a:r>
          </a:p>
          <a:p>
            <a:pPr marL="0" indent="0">
              <a:buFont typeface="Arial"/>
              <a:buNone/>
            </a:pPr>
            <a:r>
              <a:rPr lang="nl-NL" dirty="0"/>
              <a:t>Inzet op praktische vaardigheden. Leren door te doen.</a:t>
            </a:r>
          </a:p>
          <a:p>
            <a:pPr marL="0" indent="0">
              <a:buFont typeface="Arial"/>
              <a:buNone/>
            </a:pPr>
            <a:r>
              <a:rPr lang="nl-NL" dirty="0"/>
              <a:t>Verplicht praktijkvak bij het profiel</a:t>
            </a:r>
          </a:p>
          <a:p>
            <a:pPr marL="0" indent="0">
              <a:buFont typeface="Arial"/>
              <a:buNone/>
            </a:pPr>
            <a:r>
              <a:rPr lang="nl-NL" dirty="0"/>
              <a:t>Vooral gericht op uitstroom MBO</a:t>
            </a:r>
          </a:p>
          <a:p>
            <a:pPr marL="0" indent="0">
              <a:buFont typeface="Arial"/>
              <a:buNone/>
            </a:pPr>
            <a:endParaRPr lang="nl-NL" dirty="0"/>
          </a:p>
          <a:p>
            <a:pPr marL="0" indent="0">
              <a:buFont typeface="Arial"/>
              <a:buNone/>
            </a:pPr>
            <a:r>
              <a:rPr lang="nl-NL" b="1" dirty="0"/>
              <a:t>Het </a:t>
            </a:r>
            <a:r>
              <a:rPr lang="nl-NL" b="1" dirty="0" err="1"/>
              <a:t>Stormink</a:t>
            </a:r>
            <a:r>
              <a:rPr lang="nl-NL" b="1" dirty="0"/>
              <a:t> </a:t>
            </a:r>
            <a:br>
              <a:rPr lang="nl-NL" dirty="0"/>
            </a:br>
            <a:r>
              <a:rPr lang="nl-NL" dirty="0"/>
              <a:t>Inzet op theoretisch vaardigheden. </a:t>
            </a:r>
          </a:p>
          <a:p>
            <a:pPr marL="0" indent="0">
              <a:buFont typeface="Arial"/>
              <a:buNone/>
            </a:pPr>
            <a:r>
              <a:rPr lang="nl-NL" dirty="0"/>
              <a:t>TOP (Talent ontwikkelingsprogramma)</a:t>
            </a:r>
          </a:p>
          <a:p>
            <a:pPr marL="0" indent="0">
              <a:buFont typeface="Arial"/>
              <a:buNone/>
            </a:pPr>
            <a:r>
              <a:rPr lang="nl-NL" dirty="0"/>
              <a:t>Vooral gericht op uitstroom naar Het Vlier</a:t>
            </a:r>
          </a:p>
          <a:p>
            <a:pPr marL="0" indent="0">
              <a:buFont typeface="Arial"/>
              <a:buNone/>
            </a:pPr>
            <a:endParaRPr lang="nl-NL" dirty="0"/>
          </a:p>
          <a:p>
            <a:pPr marL="0" indent="0">
              <a:buFont typeface="Arial"/>
              <a:buNone/>
            </a:pPr>
            <a:endParaRPr lang="nl-NL" dirty="0"/>
          </a:p>
          <a:p>
            <a:pPr marL="0" indent="0">
              <a:buFont typeface="Arial"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03535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A0636662-A97E-ED41-AEFA-08FB7AB09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A2170-B512-0D40-AF39-E398EF8B249E}" type="slidenum">
              <a:rPr lang="nl-NL" smtClean="0"/>
              <a:t>8</a:t>
            </a:fld>
            <a:endParaRPr lang="nl-NL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46C611CD-5607-6D4F-BAD2-E38531F58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De Marke heeft 3 profielen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3BD3CD55-2D82-7249-8275-D1DC16B4B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285" y="3666930"/>
            <a:ext cx="10515600" cy="2646665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endParaRPr lang="nl-NL" altLang="nl-NL" sz="30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nl-NL" altLang="nl-NL" sz="3000" dirty="0">
                <a:solidFill>
                  <a:prstClr val="black"/>
                </a:solidFill>
                <a:latin typeface="Arial" panose="020B0604020202020204" pitchFamily="34" charset="0"/>
              </a:rPr>
              <a:t>Ieder profiel heeft een verplicht praktijkvak.	</a:t>
            </a:r>
          </a:p>
          <a:p>
            <a:pPr marL="0" indent="0">
              <a:lnSpc>
                <a:spcPct val="80000"/>
              </a:lnSpc>
              <a:buNone/>
            </a:pPr>
            <a:endParaRPr lang="nl-NL" altLang="nl-NL" sz="30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nl-NL" altLang="nl-NL" sz="3000" dirty="0">
                <a:solidFill>
                  <a:prstClr val="black"/>
                </a:solidFill>
                <a:latin typeface="Arial" panose="020B0604020202020204" pitchFamily="34" charset="0"/>
              </a:rPr>
              <a:t>Zo maak je écht kennis met je gekozen profiel en leer je (beroeps)vaardigheden die daarbij passen</a:t>
            </a:r>
          </a:p>
          <a:p>
            <a:pPr marL="0" indent="0">
              <a:lnSpc>
                <a:spcPct val="80000"/>
              </a:lnSpc>
              <a:buNone/>
            </a:pPr>
            <a:endParaRPr lang="nl-NL" altLang="nl-NL" sz="30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56DF3B1-BE39-45B4-96A1-96CF27488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285" y="2421466"/>
            <a:ext cx="10764752" cy="11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499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A7D385E-02EF-4886-8572-49F41814E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A2170-B512-0D40-AF39-E398EF8B249E}" type="slidenum">
              <a:rPr lang="nl-NL" smtClean="0"/>
              <a:t>9</a:t>
            </a:fld>
            <a:endParaRPr lang="nl-NL"/>
          </a:p>
        </p:txBody>
      </p:sp>
      <p:sp>
        <p:nvSpPr>
          <p:cNvPr id="6" name="Tijdelijke aanduiding voor dianummer 2">
            <a:extLst>
              <a:ext uri="{FF2B5EF4-FFF2-40B4-BE49-F238E27FC236}">
                <a16:creationId xmlns:a16="http://schemas.microsoft.com/office/drawing/2014/main" id="{FEE6879F-28DC-44DE-A47E-B50FE85FC695}"/>
              </a:ext>
            </a:extLst>
          </p:cNvPr>
          <p:cNvSpPr txBox="1">
            <a:spLocks/>
          </p:cNvSpPr>
          <p:nvPr/>
        </p:nvSpPr>
        <p:spPr>
          <a:xfrm>
            <a:off x="182880" y="6421946"/>
            <a:ext cx="5015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l" defTabSz="914400" rtl="0" eaLnBrk="1" latinLnBrk="0" hangingPunct="1">
              <a:defRPr sz="1100" b="0" i="0" kern="1200" baseline="0">
                <a:solidFill>
                  <a:schemeClr val="tx1"/>
                </a:solidFill>
                <a:latin typeface="Cairo Light" pitchFamily="2" charset="-78"/>
                <a:ea typeface="+mn-ea"/>
                <a:cs typeface="Cairo Light" pitchFamily="2" charset="-78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3A2170-B512-0D40-AF39-E398EF8B249E}" type="slidenum">
              <a:rPr lang="nl-NL" smtClean="0"/>
              <a:pPr/>
              <a:t>9</a:t>
            </a:fld>
            <a:endParaRPr lang="nl-NL"/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D347B749-3D4E-4451-B59C-AB2A6FFA8FBD}"/>
              </a:ext>
            </a:extLst>
          </p:cNvPr>
          <p:cNvSpPr txBox="1">
            <a:spLocks/>
          </p:cNvSpPr>
          <p:nvPr/>
        </p:nvSpPr>
        <p:spPr>
          <a:xfrm>
            <a:off x="838200" y="1133061"/>
            <a:ext cx="10515600" cy="9243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rgbClr val="81BB25"/>
                </a:solidFill>
                <a:latin typeface="Arial MT Pro Medium" panose="020B0702020202020204" pitchFamily="34" charset="77"/>
                <a:ea typeface="+mj-ea"/>
                <a:cs typeface="Cairo" pitchFamily="2" charset="-78"/>
              </a:defRPr>
            </a:lvl1pPr>
          </a:lstStyle>
          <a:p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Praktijkvakken?</a:t>
            </a:r>
          </a:p>
        </p:txBody>
      </p:sp>
      <p:sp>
        <p:nvSpPr>
          <p:cNvPr id="8" name="Tijdelijke aanduiding voor inhoud 4">
            <a:extLst>
              <a:ext uri="{FF2B5EF4-FFF2-40B4-BE49-F238E27FC236}">
                <a16:creationId xmlns:a16="http://schemas.microsoft.com/office/drawing/2014/main" id="{BED1634E-CE16-4B38-A378-CB837D58A038}"/>
              </a:ext>
            </a:extLst>
          </p:cNvPr>
          <p:cNvSpPr txBox="1">
            <a:spLocks/>
          </p:cNvSpPr>
          <p:nvPr/>
        </p:nvSpPr>
        <p:spPr>
          <a:xfrm>
            <a:off x="925285" y="1918252"/>
            <a:ext cx="10515600" cy="4395344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Arial MT Pro Light" panose="020B0302020202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Arial MT Pro Light" panose="020B0302020202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Arial MT Pro Light" panose="020B0302020202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 MT Pro Light" panose="020B0302020202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Arial MT Pro Light" panose="020B0302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Arial"/>
              <a:buNone/>
            </a:pPr>
            <a:endParaRPr lang="nl-NL" altLang="nl-NL" sz="34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Font typeface="Arial"/>
              <a:buNone/>
            </a:pPr>
            <a:r>
              <a:rPr lang="nl-NL" altLang="nl-NL" sz="3800" dirty="0">
                <a:solidFill>
                  <a:prstClr val="black"/>
                </a:solidFill>
                <a:latin typeface="Arial" panose="020B0604020202020204" pitchFamily="34" charset="0"/>
              </a:rPr>
              <a:t>Wij geloven dat je het beste leert, door te ervaren en te doen.</a:t>
            </a:r>
          </a:p>
          <a:p>
            <a:pPr marL="0" indent="0">
              <a:lnSpc>
                <a:spcPct val="80000"/>
              </a:lnSpc>
              <a:buFont typeface="Arial"/>
              <a:buNone/>
            </a:pPr>
            <a:endParaRPr lang="nl-NL" altLang="nl-NL" sz="34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Font typeface="Arial"/>
              <a:buNone/>
            </a:pPr>
            <a:r>
              <a:rPr lang="nl-NL" altLang="nl-NL" sz="3400" dirty="0">
                <a:solidFill>
                  <a:prstClr val="black"/>
                </a:solidFill>
                <a:latin typeface="Arial" panose="020B0604020202020204" pitchFamily="34" charset="0"/>
              </a:rPr>
              <a:t>Wat je op school leert, pas je dus ook toe. Binnen de school, maar ook in de stad. </a:t>
            </a:r>
          </a:p>
          <a:p>
            <a:pPr marL="0" indent="0">
              <a:lnSpc>
                <a:spcPct val="80000"/>
              </a:lnSpc>
              <a:buFont typeface="Arial"/>
              <a:buNone/>
            </a:pPr>
            <a:r>
              <a:rPr lang="nl-NL" altLang="nl-NL" sz="3400" dirty="0">
                <a:solidFill>
                  <a:prstClr val="black"/>
                </a:solidFill>
                <a:latin typeface="Arial" panose="020B0604020202020204" pitchFamily="34" charset="0"/>
              </a:rPr>
              <a:t>Bv: met stage of opdrachten buiten de school, of kijken op een werkplek. </a:t>
            </a:r>
          </a:p>
          <a:p>
            <a:pPr marL="0" indent="0">
              <a:lnSpc>
                <a:spcPct val="80000"/>
              </a:lnSpc>
              <a:buFont typeface="Arial"/>
              <a:buNone/>
            </a:pPr>
            <a:endParaRPr lang="nl-NL" altLang="nl-NL" sz="34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Font typeface="Arial"/>
              <a:buNone/>
            </a:pPr>
            <a:r>
              <a:rPr lang="nl-NL" altLang="nl-NL" sz="3800" dirty="0">
                <a:solidFill>
                  <a:prstClr val="black"/>
                </a:solidFill>
                <a:latin typeface="Arial" panose="020B0604020202020204" pitchFamily="34" charset="0"/>
              </a:rPr>
              <a:t>Vaardigheden opdoen dus!</a:t>
            </a:r>
          </a:p>
          <a:p>
            <a:pPr marL="0" indent="0">
              <a:lnSpc>
                <a:spcPct val="80000"/>
              </a:lnSpc>
              <a:buFont typeface="Arial"/>
              <a:buNone/>
            </a:pPr>
            <a:endParaRPr lang="nl-NL" altLang="nl-NL" sz="34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nl-NL" sz="3800" dirty="0"/>
              <a:t>Keuze uit de vakken:	tekenen</a:t>
            </a:r>
          </a:p>
          <a:p>
            <a:pPr marL="0" indent="0">
              <a:buNone/>
            </a:pPr>
            <a:r>
              <a:rPr lang="nl-NL" sz="3800" dirty="0"/>
              <a:t>				handvaardigheid</a:t>
            </a:r>
          </a:p>
          <a:p>
            <a:pPr marL="0" indent="0">
              <a:buNone/>
            </a:pPr>
            <a:r>
              <a:rPr lang="nl-NL" sz="3800" dirty="0"/>
              <a:t>				muziek</a:t>
            </a:r>
          </a:p>
          <a:p>
            <a:pPr marL="0" indent="0">
              <a:buNone/>
            </a:pPr>
            <a:r>
              <a:rPr lang="nl-NL" sz="3800" dirty="0"/>
              <a:t>				maatschappijkunde</a:t>
            </a:r>
          </a:p>
          <a:p>
            <a:pPr marL="0" indent="0">
              <a:lnSpc>
                <a:spcPct val="80000"/>
              </a:lnSpc>
              <a:buFont typeface="Arial"/>
              <a:buNone/>
            </a:pPr>
            <a:endParaRPr lang="nl-NL" altLang="nl-NL" sz="30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Font typeface="Arial"/>
              <a:buNone/>
            </a:pPr>
            <a:endParaRPr lang="nl-NL" altLang="nl-NL" sz="3000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78700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theme/theme1.xml><?xml version="1.0" encoding="utf-8"?>
<a:theme xmlns:a="http://schemas.openxmlformats.org/drawingml/2006/main" name="2_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04C109EC7B084EB214344272FAFBD0" ma:contentTypeVersion="12" ma:contentTypeDescription="Een nieuw document maken." ma:contentTypeScope="" ma:versionID="846fdb2ae76ad9e6ff3caa8bdf598c33">
  <xsd:schema xmlns:xsd="http://www.w3.org/2001/XMLSchema" xmlns:xs="http://www.w3.org/2001/XMLSchema" xmlns:p="http://schemas.microsoft.com/office/2006/metadata/properties" xmlns:ns3="efc30c0a-84ff-4709-bf06-adc4af89a0b1" xmlns:ns4="e53c7d35-5951-46e4-b299-82656b85f539" targetNamespace="http://schemas.microsoft.com/office/2006/metadata/properties" ma:root="true" ma:fieldsID="d44214e6c99c1c39d375ebd1724cf857" ns3:_="" ns4:_="">
    <xsd:import namespace="efc30c0a-84ff-4709-bf06-adc4af89a0b1"/>
    <xsd:import namespace="e53c7d35-5951-46e4-b299-82656b85f53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c30c0a-84ff-4709-bf06-adc4af89a0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3c7d35-5951-46e4-b299-82656b85f53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741A8B3-0439-48F8-800A-DACD004C9AA6}">
  <ds:schemaRefs>
    <ds:schemaRef ds:uri="e53c7d35-5951-46e4-b299-82656b85f539"/>
    <ds:schemaRef ds:uri="efc30c0a-84ff-4709-bf06-adc4af89a0b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BD3A7F7-58FF-4988-ACBF-B2A51B4A315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8C5DF73-FAE4-488C-9B6D-46E4C03C0244}">
  <ds:schemaRefs>
    <ds:schemaRef ds:uri="efc30c0a-84ff-4709-bf06-adc4af89a0b1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e53c7d35-5951-46e4-b299-82656b85f539"/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http://purl.org/dc/terms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11002</TotalTime>
  <Words>900</Words>
  <Application>Microsoft Office PowerPoint</Application>
  <PresentationFormat>Breedbeeld</PresentationFormat>
  <Paragraphs>268</Paragraphs>
  <Slides>22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22</vt:i4>
      </vt:variant>
    </vt:vector>
  </HeadingPairs>
  <TitlesOfParts>
    <vt:vector size="31" baseType="lpstr">
      <vt:lpstr>MS Gothic</vt:lpstr>
      <vt:lpstr>Arial</vt:lpstr>
      <vt:lpstr>Arial MT Pro Light</vt:lpstr>
      <vt:lpstr>Arial MT Pro Medium</vt:lpstr>
      <vt:lpstr>Cairo</vt:lpstr>
      <vt:lpstr>Cairo Light</vt:lpstr>
      <vt:lpstr>Calibri</vt:lpstr>
      <vt:lpstr>2_Office-thema</vt:lpstr>
      <vt:lpstr>3_Office-thema</vt:lpstr>
      <vt:lpstr>PowerPoint-presentatie</vt:lpstr>
      <vt:lpstr>PowerPoint-presentatie</vt:lpstr>
      <vt:lpstr>Doorstroom 3h-4m</vt:lpstr>
      <vt:lpstr>PowerPoint-presentatie</vt:lpstr>
      <vt:lpstr>Loopbaan Oriëntatie en Begeleiding (LOB)</vt:lpstr>
      <vt:lpstr>Loopbaanoriëntatie en -begeleiding</vt:lpstr>
      <vt:lpstr>PowerPoint-presentatie</vt:lpstr>
      <vt:lpstr>De Marke heeft 3 profielen</vt:lpstr>
      <vt:lpstr>PowerPoint-presentatie</vt:lpstr>
      <vt:lpstr>Examenvakken die alleen op De Marke worden gegeven</vt:lpstr>
      <vt:lpstr>Ieder profiel heeft verplichte vakken</vt:lpstr>
      <vt:lpstr>Per profiel vakkenpakketten met keuzemogelijkheden </vt:lpstr>
      <vt:lpstr>Het Stormink heeft 3 profielen</vt:lpstr>
      <vt:lpstr>PowerPoint-presentatie</vt:lpstr>
      <vt:lpstr>             </vt:lpstr>
      <vt:lpstr>Overstaprichtlijnen havo</vt:lpstr>
      <vt:lpstr>Overstaprichtlijnen havo</vt:lpstr>
      <vt:lpstr>PTA en wat telt voor je diploma?</vt:lpstr>
      <vt:lpstr>Maatschappijleer</vt:lpstr>
      <vt:lpstr>Tijdspad</vt:lpstr>
      <vt:lpstr>Contact?</vt:lpstr>
      <vt:lpstr>Succes met het maken van je keuze!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Cornelissen, MJ (Marijke)</dc:creator>
  <cp:lastModifiedBy>Cornelissen, M.J. (Marijke)</cp:lastModifiedBy>
  <cp:revision>246</cp:revision>
  <cp:lastPrinted>2023-04-03T19:13:09Z</cp:lastPrinted>
  <dcterms:created xsi:type="dcterms:W3CDTF">2016-08-22T12:56:08Z</dcterms:created>
  <dcterms:modified xsi:type="dcterms:W3CDTF">2023-04-05T14:01:34Z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0x010100A404C109EC7B084EB214344272FAFBD0</vt:lpwstr>
  </property>
</Properties>
</file>